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15"/>
  </p:notesMasterIdLst>
  <p:sldIdLst>
    <p:sldId id="256" r:id="rId2"/>
    <p:sldId id="257" r:id="rId3"/>
    <p:sldId id="258" r:id="rId4"/>
    <p:sldId id="259" r:id="rId5"/>
    <p:sldId id="260" r:id="rId6"/>
    <p:sldId id="262" r:id="rId7"/>
    <p:sldId id="263" r:id="rId8"/>
    <p:sldId id="264" r:id="rId9"/>
    <p:sldId id="265" r:id="rId10"/>
    <p:sldId id="266" r:id="rId11"/>
    <p:sldId id="267" r:id="rId12"/>
    <p:sldId id="268" r:id="rId13"/>
    <p:sldId id="269" r:id="rId14"/>
  </p:sldIdLst>
  <p:sldSz cx="6119813" cy="4319588"/>
  <p:notesSz cx="6858000" cy="9144000"/>
  <p:embeddedFontLst>
    <p:embeddedFont>
      <p:font typeface="Play" panose="020B0604020202020204" charset="0"/>
      <p:regular r:id="rId16"/>
      <p:bold r:id="rId17"/>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GoogleSlidesCustomDataVersion2">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22" roundtripDataSignature="AMtx7mim5ay3cqCof6E/MAt1JSC4CdIM9Q=="/>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4E7D2A0-FF7D-442E-8EBE-535B381465F7}">
  <a:tblStyle styleId="{54E7D2A0-FF7D-442E-8EBE-535B381465F7}" styleName="Table_0">
    <a:wholeTbl>
      <a:tcTxStyle b="off" i="off">
        <a:font>
          <a:latin typeface="Aptos"/>
          <a:ea typeface="Aptos"/>
          <a:cs typeface="Aptos"/>
        </a:font>
        <a:schemeClr val="dk1"/>
      </a:tcTxStyle>
      <a:tcStyle>
        <a:tcBdr>
          <a:left>
            <a:ln w="12700" cap="flat" cmpd="sng">
              <a:solidFill>
                <a:schemeClr val="lt1"/>
              </a:solidFill>
              <a:prstDash val="solid"/>
              <a:round/>
              <a:headEnd type="none" w="sm" len="sm"/>
              <a:tailEnd type="none" w="sm" len="sm"/>
            </a:ln>
          </a:left>
          <a:right>
            <a:ln w="12700" cap="flat" cmpd="sng">
              <a:solidFill>
                <a:schemeClr val="lt1"/>
              </a:solidFill>
              <a:prstDash val="solid"/>
              <a:round/>
              <a:headEnd type="none" w="sm" len="sm"/>
              <a:tailEnd type="none" w="sm" len="sm"/>
            </a:ln>
          </a:right>
          <a:top>
            <a:ln w="12700" cap="flat" cmpd="sng">
              <a:solidFill>
                <a:schemeClr val="lt1"/>
              </a:solidFill>
              <a:prstDash val="solid"/>
              <a:round/>
              <a:headEnd type="none" w="sm" len="sm"/>
              <a:tailEnd type="none" w="sm" len="sm"/>
            </a:ln>
          </a:top>
          <a:bottom>
            <a:ln w="12700" cap="flat" cmpd="sng">
              <a:solidFill>
                <a:schemeClr val="lt1"/>
              </a:solidFill>
              <a:prstDash val="solid"/>
              <a:round/>
              <a:headEnd type="none" w="sm" len="sm"/>
              <a:tailEnd type="none" w="sm" len="sm"/>
            </a:ln>
          </a:bottom>
          <a:insideH>
            <a:ln w="12700" cap="flat" cmpd="sng">
              <a:solidFill>
                <a:schemeClr val="lt1"/>
              </a:solidFill>
              <a:prstDash val="solid"/>
              <a:round/>
              <a:headEnd type="none" w="sm" len="sm"/>
              <a:tailEnd type="none" w="sm" len="sm"/>
            </a:ln>
          </a:insideH>
          <a:insideV>
            <a:ln w="12700" cap="flat" cmpd="sng">
              <a:solidFill>
                <a:schemeClr val="lt1"/>
              </a:solidFill>
              <a:prstDash val="solid"/>
              <a:round/>
              <a:headEnd type="none" w="sm" len="sm"/>
              <a:tailEnd type="none" w="sm" len="sm"/>
            </a:ln>
          </a:insideV>
        </a:tcBdr>
        <a:fill>
          <a:solidFill>
            <a:srgbClr val="E7E9EC"/>
          </a:solidFill>
        </a:fill>
      </a:tcStyle>
    </a:wholeTbl>
    <a:band1H>
      <a:tcTxStyle b="off" i="off"/>
      <a:tcStyle>
        <a:tcBdr/>
        <a:fill>
          <a:solidFill>
            <a:srgbClr val="CAD1D8"/>
          </a:solidFill>
        </a:fill>
      </a:tcStyle>
    </a:band1H>
    <a:band2H>
      <a:tcTxStyle b="off" i="off"/>
      <a:tcStyle>
        <a:tcBdr/>
      </a:tcStyle>
    </a:band2H>
    <a:band1V>
      <a:tcTxStyle b="off" i="off"/>
      <a:tcStyle>
        <a:tcBdr/>
        <a:fill>
          <a:solidFill>
            <a:srgbClr val="CAD1D8"/>
          </a:solidFill>
        </a:fill>
      </a:tcStyle>
    </a:band1V>
    <a:band2V>
      <a:tcTxStyle b="off" i="off"/>
      <a:tcStyle>
        <a:tcBdr/>
      </a:tcStyle>
    </a:band2V>
    <a:lastCol>
      <a:tcTxStyle b="on" i="off">
        <a:font>
          <a:latin typeface="Aptos"/>
          <a:ea typeface="Aptos"/>
          <a:cs typeface="Aptos"/>
        </a:font>
        <a:schemeClr val="lt1"/>
      </a:tcTxStyle>
      <a:tcStyle>
        <a:tcBdr/>
        <a:fill>
          <a:solidFill>
            <a:schemeClr val="accent1"/>
          </a:solidFill>
        </a:fill>
      </a:tcStyle>
    </a:lastCol>
    <a:firstCol>
      <a:tcTxStyle b="on" i="off">
        <a:font>
          <a:latin typeface="Aptos"/>
          <a:ea typeface="Aptos"/>
          <a:cs typeface="Aptos"/>
        </a:font>
        <a:schemeClr val="lt1"/>
      </a:tcTxStyle>
      <a:tcStyle>
        <a:tcBdr/>
        <a:fill>
          <a:solidFill>
            <a:schemeClr val="accent1"/>
          </a:solidFill>
        </a:fill>
      </a:tcStyle>
    </a:firstCol>
    <a:lastRow>
      <a:tcTxStyle b="on" i="off">
        <a:font>
          <a:latin typeface="Aptos"/>
          <a:ea typeface="Aptos"/>
          <a:cs typeface="Aptos"/>
        </a:font>
        <a:schemeClr val="lt1"/>
      </a:tcTxStyle>
      <a:tcStyle>
        <a:tcBdr>
          <a:top>
            <a:ln w="38100" cap="flat" cmpd="sng">
              <a:solidFill>
                <a:schemeClr val="lt1"/>
              </a:solidFill>
              <a:prstDash val="solid"/>
              <a:round/>
              <a:headEnd type="none" w="sm" len="sm"/>
              <a:tailEnd type="none" w="sm" len="sm"/>
            </a:ln>
          </a:top>
        </a:tcBdr>
        <a:fill>
          <a:solidFill>
            <a:schemeClr val="accent1"/>
          </a:solidFill>
        </a:fill>
      </a:tcStyle>
    </a:lastRow>
    <a:seCell>
      <a:tcTxStyle b="off" i="off"/>
      <a:tcStyle>
        <a:tcBdr/>
      </a:tcStyle>
    </a:seCell>
    <a:swCell>
      <a:tcTxStyle b="off" i="off"/>
      <a:tcStyle>
        <a:tcBdr/>
      </a:tcStyle>
    </a:swCell>
    <a:firstRow>
      <a:tcTxStyle b="on" i="off">
        <a:font>
          <a:latin typeface="Aptos"/>
          <a:ea typeface="Aptos"/>
          <a:cs typeface="Aptos"/>
        </a:font>
        <a:schemeClr val="lt1"/>
      </a:tcTxStyle>
      <a:tcStyle>
        <a:tcBdr>
          <a:bottom>
            <a:ln w="38100" cap="flat" cmpd="sng">
              <a:solidFill>
                <a:schemeClr val="lt1"/>
              </a:solidFill>
              <a:prstDash val="solid"/>
              <a:round/>
              <a:headEnd type="none" w="sm" len="sm"/>
              <a:tailEnd type="none" w="sm" len="sm"/>
            </a:ln>
          </a:bottom>
        </a:tcBdr>
        <a:fill>
          <a:solidFill>
            <a:schemeClr val="accent1"/>
          </a:solidFill>
        </a:fill>
      </a:tcStyle>
    </a:firstRow>
    <a:neCell>
      <a:tcTxStyle b="off" i="off"/>
      <a:tcStyle>
        <a:tcBdr/>
      </a:tcStyle>
    </a:neCell>
    <a:nwCell>
      <a:tcTxStyle b="off" i="off"/>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22" d="100"/>
          <a:sy n="122" d="100"/>
        </p:scale>
        <p:origin x="1483" y="8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26"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2.fntdata"/><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font" Target="fonts/font1.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notesMaster" Target="notesMasters/notesMaster1.xml"/><Relationship Id="rId23"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customschemas.google.com/relationships/presentationmetadata" Target="meta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marR="0" lvl="0"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1pPr>
            <a:lvl2pPr marL="914400" marR="0" lvl="1"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2pPr>
            <a:lvl3pPr marL="1371600" marR="0" lvl="2"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3pPr>
            <a:lvl4pPr marL="1828800" marR="0" lvl="3"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4pPr>
            <a:lvl5pPr marL="2286000" marR="0" lvl="4"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5pPr>
            <a:lvl6pPr marL="2743200" marR="0" lvl="5"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6pPr>
            <a:lvl7pPr marL="3200400" marR="0" lvl="6"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7pPr>
            <a:lvl8pPr marL="3657600" marR="0" lvl="7"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8pPr>
            <a:lvl9pPr marL="4114800" marR="0" lvl="8"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Google Shape;81;p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82" name="Google Shape;82;p1: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0"/>
        <p:cNvGrpSpPr/>
        <p:nvPr/>
      </p:nvGrpSpPr>
      <p:grpSpPr>
        <a:xfrm>
          <a:off x="0" y="0"/>
          <a:ext cx="0" cy="0"/>
          <a:chOff x="0" y="0"/>
          <a:chExt cx="0" cy="0"/>
        </a:xfrm>
      </p:grpSpPr>
      <p:sp>
        <p:nvSpPr>
          <p:cNvPr id="151" name="Google Shape;151;p1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52" name="Google Shape;152;p13:notes"/>
          <p:cNvSpPr>
            <a:spLocks noGrp="1" noRot="1" noChangeAspect="1"/>
          </p:cNvSpPr>
          <p:nvPr>
            <p:ph type="sldImg" idx="2"/>
          </p:nvPr>
        </p:nvSpPr>
        <p:spPr>
          <a:xfrm>
            <a:off x="1000125" y="685800"/>
            <a:ext cx="485775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7"/>
        <p:cNvGrpSpPr/>
        <p:nvPr/>
      </p:nvGrpSpPr>
      <p:grpSpPr>
        <a:xfrm>
          <a:off x="0" y="0"/>
          <a:ext cx="0" cy="0"/>
          <a:chOff x="0" y="0"/>
          <a:chExt cx="0" cy="0"/>
        </a:xfrm>
      </p:grpSpPr>
      <p:sp>
        <p:nvSpPr>
          <p:cNvPr id="158" name="Google Shape;158;p1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59" name="Google Shape;159;p14:notes"/>
          <p:cNvSpPr>
            <a:spLocks noGrp="1" noRot="1" noChangeAspect="1"/>
          </p:cNvSpPr>
          <p:nvPr>
            <p:ph type="sldImg" idx="2"/>
          </p:nvPr>
        </p:nvSpPr>
        <p:spPr>
          <a:xfrm>
            <a:off x="1000125" y="685800"/>
            <a:ext cx="485775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4"/>
        <p:cNvGrpSpPr/>
        <p:nvPr/>
      </p:nvGrpSpPr>
      <p:grpSpPr>
        <a:xfrm>
          <a:off x="0" y="0"/>
          <a:ext cx="0" cy="0"/>
          <a:chOff x="0" y="0"/>
          <a:chExt cx="0" cy="0"/>
        </a:xfrm>
      </p:grpSpPr>
      <p:sp>
        <p:nvSpPr>
          <p:cNvPr id="165" name="Google Shape;165;g3af98aaffad_0_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66" name="Google Shape;166;g3af98aaffad_0_0:notes"/>
          <p:cNvSpPr>
            <a:spLocks noGrp="1" noRot="1" noChangeAspect="1"/>
          </p:cNvSpPr>
          <p:nvPr>
            <p:ph type="sldImg" idx="2"/>
          </p:nvPr>
        </p:nvSpPr>
        <p:spPr>
          <a:xfrm>
            <a:off x="1000125" y="685800"/>
            <a:ext cx="485775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1"/>
        <p:cNvGrpSpPr/>
        <p:nvPr/>
      </p:nvGrpSpPr>
      <p:grpSpPr>
        <a:xfrm>
          <a:off x="0" y="0"/>
          <a:ext cx="0" cy="0"/>
          <a:chOff x="0" y="0"/>
          <a:chExt cx="0" cy="0"/>
        </a:xfrm>
      </p:grpSpPr>
      <p:sp>
        <p:nvSpPr>
          <p:cNvPr id="172" name="Google Shape;172;p1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73" name="Google Shape;173;p15: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5"/>
        <p:cNvGrpSpPr/>
        <p:nvPr/>
      </p:nvGrpSpPr>
      <p:grpSpPr>
        <a:xfrm>
          <a:off x="0" y="0"/>
          <a:ext cx="0" cy="0"/>
          <a:chOff x="0" y="0"/>
          <a:chExt cx="0" cy="0"/>
        </a:xfrm>
      </p:grpSpPr>
      <p:sp>
        <p:nvSpPr>
          <p:cNvPr id="86" name="Google Shape;86;p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87" name="Google Shape;87;p2: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
        <p:cNvGrpSpPr/>
        <p:nvPr/>
      </p:nvGrpSpPr>
      <p:grpSpPr>
        <a:xfrm>
          <a:off x="0" y="0"/>
          <a:ext cx="0" cy="0"/>
          <a:chOff x="0" y="0"/>
          <a:chExt cx="0" cy="0"/>
        </a:xfrm>
      </p:grpSpPr>
      <p:sp>
        <p:nvSpPr>
          <p:cNvPr id="93" name="Google Shape;93;p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94" name="Google Shape;94;p3:notes"/>
          <p:cNvSpPr>
            <a:spLocks noGrp="1" noRot="1" noChangeAspect="1"/>
          </p:cNvSpPr>
          <p:nvPr>
            <p:ph type="sldImg" idx="2"/>
          </p:nvPr>
        </p:nvSpPr>
        <p:spPr>
          <a:xfrm>
            <a:off x="1000125" y="685800"/>
            <a:ext cx="485775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
        <p:cNvGrpSpPr/>
        <p:nvPr/>
      </p:nvGrpSpPr>
      <p:grpSpPr>
        <a:xfrm>
          <a:off x="0" y="0"/>
          <a:ext cx="0" cy="0"/>
          <a:chOff x="0" y="0"/>
          <a:chExt cx="0" cy="0"/>
        </a:xfrm>
      </p:grpSpPr>
      <p:sp>
        <p:nvSpPr>
          <p:cNvPr id="101" name="Google Shape;101;p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02" name="Google Shape;102;p4:notes"/>
          <p:cNvSpPr>
            <a:spLocks noGrp="1" noRot="1" noChangeAspect="1"/>
          </p:cNvSpPr>
          <p:nvPr>
            <p:ph type="sldImg" idx="2"/>
          </p:nvPr>
        </p:nvSpPr>
        <p:spPr>
          <a:xfrm>
            <a:off x="1000125" y="685800"/>
            <a:ext cx="485775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7"/>
        <p:cNvGrpSpPr/>
        <p:nvPr/>
      </p:nvGrpSpPr>
      <p:grpSpPr>
        <a:xfrm>
          <a:off x="0" y="0"/>
          <a:ext cx="0" cy="0"/>
          <a:chOff x="0" y="0"/>
          <a:chExt cx="0" cy="0"/>
        </a:xfrm>
      </p:grpSpPr>
      <p:sp>
        <p:nvSpPr>
          <p:cNvPr id="108" name="Google Shape;108;p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09" name="Google Shape;109;p5:notes"/>
          <p:cNvSpPr>
            <a:spLocks noGrp="1" noRot="1" noChangeAspect="1"/>
          </p:cNvSpPr>
          <p:nvPr>
            <p:ph type="sldImg" idx="2"/>
          </p:nvPr>
        </p:nvSpPr>
        <p:spPr>
          <a:xfrm>
            <a:off x="1000125" y="685800"/>
            <a:ext cx="485775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2"/>
        <p:cNvGrpSpPr/>
        <p:nvPr/>
      </p:nvGrpSpPr>
      <p:grpSpPr>
        <a:xfrm>
          <a:off x="0" y="0"/>
          <a:ext cx="0" cy="0"/>
          <a:chOff x="0" y="0"/>
          <a:chExt cx="0" cy="0"/>
        </a:xfrm>
      </p:grpSpPr>
      <p:sp>
        <p:nvSpPr>
          <p:cNvPr id="123" name="Google Shape;123;p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24" name="Google Shape;124;p8: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9"/>
        <p:cNvGrpSpPr/>
        <p:nvPr/>
      </p:nvGrpSpPr>
      <p:grpSpPr>
        <a:xfrm>
          <a:off x="0" y="0"/>
          <a:ext cx="0" cy="0"/>
          <a:chOff x="0" y="0"/>
          <a:chExt cx="0" cy="0"/>
        </a:xfrm>
      </p:grpSpPr>
      <p:sp>
        <p:nvSpPr>
          <p:cNvPr id="130" name="Google Shape;130;p1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31" name="Google Shape;131;p10:notes"/>
          <p:cNvSpPr>
            <a:spLocks noGrp="1" noRot="1" noChangeAspect="1"/>
          </p:cNvSpPr>
          <p:nvPr>
            <p:ph type="sldImg" idx="2"/>
          </p:nvPr>
        </p:nvSpPr>
        <p:spPr>
          <a:xfrm>
            <a:off x="1000125" y="685800"/>
            <a:ext cx="485775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6"/>
        <p:cNvGrpSpPr/>
        <p:nvPr/>
      </p:nvGrpSpPr>
      <p:grpSpPr>
        <a:xfrm>
          <a:off x="0" y="0"/>
          <a:ext cx="0" cy="0"/>
          <a:chOff x="0" y="0"/>
          <a:chExt cx="0" cy="0"/>
        </a:xfrm>
      </p:grpSpPr>
      <p:sp>
        <p:nvSpPr>
          <p:cNvPr id="137" name="Google Shape;137;p1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38" name="Google Shape;138;p11:notes"/>
          <p:cNvSpPr>
            <a:spLocks noGrp="1" noRot="1" noChangeAspect="1"/>
          </p:cNvSpPr>
          <p:nvPr>
            <p:ph type="sldImg" idx="2"/>
          </p:nvPr>
        </p:nvSpPr>
        <p:spPr>
          <a:xfrm>
            <a:off x="1000125" y="685800"/>
            <a:ext cx="485775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3"/>
        <p:cNvGrpSpPr/>
        <p:nvPr/>
      </p:nvGrpSpPr>
      <p:grpSpPr>
        <a:xfrm>
          <a:off x="0" y="0"/>
          <a:ext cx="0" cy="0"/>
          <a:chOff x="0" y="0"/>
          <a:chExt cx="0" cy="0"/>
        </a:xfrm>
      </p:grpSpPr>
      <p:sp>
        <p:nvSpPr>
          <p:cNvPr id="144" name="Google Shape;144;p1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45" name="Google Shape;145;p12:notes"/>
          <p:cNvSpPr>
            <a:spLocks noGrp="1" noRot="1" noChangeAspect="1"/>
          </p:cNvSpPr>
          <p:nvPr>
            <p:ph type="sldImg" idx="2"/>
          </p:nvPr>
        </p:nvSpPr>
        <p:spPr>
          <a:xfrm>
            <a:off x="1000125" y="685800"/>
            <a:ext cx="485775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11"/>
        <p:cNvGrpSpPr/>
        <p:nvPr/>
      </p:nvGrpSpPr>
      <p:grpSpPr>
        <a:xfrm>
          <a:off x="0" y="0"/>
          <a:ext cx="0" cy="0"/>
          <a:chOff x="0" y="0"/>
          <a:chExt cx="0" cy="0"/>
        </a:xfrm>
      </p:grpSpPr>
      <p:sp>
        <p:nvSpPr>
          <p:cNvPr id="12" name="Google Shape;12;p17"/>
          <p:cNvSpPr txBox="1">
            <a:spLocks noGrp="1"/>
          </p:cNvSpPr>
          <p:nvPr>
            <p:ph type="title"/>
          </p:nvPr>
        </p:nvSpPr>
        <p:spPr>
          <a:xfrm>
            <a:off x="420737" y="229979"/>
            <a:ext cx="5278339" cy="834921"/>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3" name="Google Shape;13;p17"/>
          <p:cNvSpPr txBox="1">
            <a:spLocks noGrp="1"/>
          </p:cNvSpPr>
          <p:nvPr>
            <p:ph type="body" idx="1"/>
          </p:nvPr>
        </p:nvSpPr>
        <p:spPr>
          <a:xfrm>
            <a:off x="420737" y="1149890"/>
            <a:ext cx="5278339" cy="2740739"/>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630"/>
              </a:spcBef>
              <a:spcAft>
                <a:spcPts val="0"/>
              </a:spcAft>
              <a:buClr>
                <a:schemeClr val="dk1"/>
              </a:buClr>
              <a:buSzPts val="1800"/>
              <a:buChar char="•"/>
              <a:defRPr/>
            </a:lvl1pPr>
            <a:lvl2pPr marL="914400" lvl="1" indent="-342900" algn="l">
              <a:lnSpc>
                <a:spcPct val="90000"/>
              </a:lnSpc>
              <a:spcBef>
                <a:spcPts val="315"/>
              </a:spcBef>
              <a:spcAft>
                <a:spcPts val="0"/>
              </a:spcAft>
              <a:buClr>
                <a:schemeClr val="dk1"/>
              </a:buClr>
              <a:buSzPts val="1800"/>
              <a:buChar char="•"/>
              <a:defRPr/>
            </a:lvl2pPr>
            <a:lvl3pPr marL="1371600" lvl="2" indent="-342900" algn="l">
              <a:lnSpc>
                <a:spcPct val="90000"/>
              </a:lnSpc>
              <a:spcBef>
                <a:spcPts val="315"/>
              </a:spcBef>
              <a:spcAft>
                <a:spcPts val="0"/>
              </a:spcAft>
              <a:buClr>
                <a:schemeClr val="dk1"/>
              </a:buClr>
              <a:buSzPts val="1800"/>
              <a:buChar char="•"/>
              <a:defRPr/>
            </a:lvl3pPr>
            <a:lvl4pPr marL="1828800" lvl="3" indent="-342900" algn="l">
              <a:lnSpc>
                <a:spcPct val="90000"/>
              </a:lnSpc>
              <a:spcBef>
                <a:spcPts val="315"/>
              </a:spcBef>
              <a:spcAft>
                <a:spcPts val="0"/>
              </a:spcAft>
              <a:buClr>
                <a:schemeClr val="dk1"/>
              </a:buClr>
              <a:buSzPts val="1800"/>
              <a:buChar char="•"/>
              <a:defRPr/>
            </a:lvl4pPr>
            <a:lvl5pPr marL="2286000" lvl="4" indent="-342900" algn="l">
              <a:lnSpc>
                <a:spcPct val="90000"/>
              </a:lnSpc>
              <a:spcBef>
                <a:spcPts val="315"/>
              </a:spcBef>
              <a:spcAft>
                <a:spcPts val="0"/>
              </a:spcAft>
              <a:buClr>
                <a:schemeClr val="dk1"/>
              </a:buClr>
              <a:buSzPts val="1800"/>
              <a:buChar char="•"/>
              <a:defRPr/>
            </a:lvl5pPr>
            <a:lvl6pPr marL="2743200" lvl="5" indent="-342900" algn="l">
              <a:lnSpc>
                <a:spcPct val="90000"/>
              </a:lnSpc>
              <a:spcBef>
                <a:spcPts val="315"/>
              </a:spcBef>
              <a:spcAft>
                <a:spcPts val="0"/>
              </a:spcAft>
              <a:buClr>
                <a:schemeClr val="dk1"/>
              </a:buClr>
              <a:buSzPts val="1800"/>
              <a:buChar char="•"/>
              <a:defRPr/>
            </a:lvl6pPr>
            <a:lvl7pPr marL="3200400" lvl="6" indent="-342900" algn="l">
              <a:lnSpc>
                <a:spcPct val="90000"/>
              </a:lnSpc>
              <a:spcBef>
                <a:spcPts val="315"/>
              </a:spcBef>
              <a:spcAft>
                <a:spcPts val="0"/>
              </a:spcAft>
              <a:buClr>
                <a:schemeClr val="dk1"/>
              </a:buClr>
              <a:buSzPts val="1800"/>
              <a:buChar char="•"/>
              <a:defRPr/>
            </a:lvl7pPr>
            <a:lvl8pPr marL="3657600" lvl="7" indent="-342900" algn="l">
              <a:lnSpc>
                <a:spcPct val="90000"/>
              </a:lnSpc>
              <a:spcBef>
                <a:spcPts val="315"/>
              </a:spcBef>
              <a:spcAft>
                <a:spcPts val="0"/>
              </a:spcAft>
              <a:buClr>
                <a:schemeClr val="dk1"/>
              </a:buClr>
              <a:buSzPts val="1800"/>
              <a:buChar char="•"/>
              <a:defRPr/>
            </a:lvl8pPr>
            <a:lvl9pPr marL="4114800" lvl="8" indent="-342900" algn="l">
              <a:lnSpc>
                <a:spcPct val="90000"/>
              </a:lnSpc>
              <a:spcBef>
                <a:spcPts val="315"/>
              </a:spcBef>
              <a:spcAft>
                <a:spcPts val="0"/>
              </a:spcAft>
              <a:buClr>
                <a:schemeClr val="dk1"/>
              </a:buClr>
              <a:buSzPts val="1800"/>
              <a:buChar char="•"/>
              <a:defRPr/>
            </a:lvl9pPr>
          </a:lstStyle>
          <a:p>
            <a:endParaRPr/>
          </a:p>
        </p:txBody>
      </p:sp>
      <p:sp>
        <p:nvSpPr>
          <p:cNvPr id="14" name="Google Shape;14;p17"/>
          <p:cNvSpPr txBox="1">
            <a:spLocks noGrp="1"/>
          </p:cNvSpPr>
          <p:nvPr>
            <p:ph type="dt" idx="10"/>
          </p:nvPr>
        </p:nvSpPr>
        <p:spPr>
          <a:xfrm>
            <a:off x="420737" y="4003619"/>
            <a:ext cx="1376958" cy="229978"/>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5" name="Google Shape;15;p17"/>
          <p:cNvSpPr txBox="1">
            <a:spLocks noGrp="1"/>
          </p:cNvSpPr>
          <p:nvPr>
            <p:ph type="ftr" idx="11"/>
          </p:nvPr>
        </p:nvSpPr>
        <p:spPr>
          <a:xfrm>
            <a:off x="2027188" y="4003619"/>
            <a:ext cx="2065437" cy="229978"/>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6" name="Google Shape;16;p17"/>
          <p:cNvSpPr txBox="1">
            <a:spLocks noGrp="1"/>
          </p:cNvSpPr>
          <p:nvPr>
            <p:ph type="sldNum" idx="12"/>
          </p:nvPr>
        </p:nvSpPr>
        <p:spPr>
          <a:xfrm>
            <a:off x="4322118" y="4003619"/>
            <a:ext cx="1376958" cy="229978"/>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756"/>
              <a:buFont typeface="Arial"/>
              <a:buNone/>
              <a:defRPr sz="756" b="0" i="0" u="none" strike="noStrike" cap="none">
                <a:solidFill>
                  <a:srgbClr val="757575"/>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756"/>
              <a:buFont typeface="Arial"/>
              <a:buNone/>
              <a:defRPr sz="756" b="0" i="0" u="none" strike="noStrike" cap="none">
                <a:solidFill>
                  <a:srgbClr val="757575"/>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756"/>
              <a:buFont typeface="Arial"/>
              <a:buNone/>
              <a:defRPr sz="756" b="0" i="0" u="none" strike="noStrike" cap="none">
                <a:solidFill>
                  <a:srgbClr val="757575"/>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756"/>
              <a:buFont typeface="Arial"/>
              <a:buNone/>
              <a:defRPr sz="756" b="0" i="0" u="none" strike="noStrike" cap="none">
                <a:solidFill>
                  <a:srgbClr val="757575"/>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756"/>
              <a:buFont typeface="Arial"/>
              <a:buNone/>
              <a:defRPr sz="756" b="0" i="0" u="none" strike="noStrike" cap="none">
                <a:solidFill>
                  <a:srgbClr val="757575"/>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756"/>
              <a:buFont typeface="Arial"/>
              <a:buNone/>
              <a:defRPr sz="756" b="0" i="0" u="none" strike="noStrike" cap="none">
                <a:solidFill>
                  <a:srgbClr val="757575"/>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756"/>
              <a:buFont typeface="Arial"/>
              <a:buNone/>
              <a:defRPr sz="756" b="0" i="0" u="none" strike="noStrike" cap="none">
                <a:solidFill>
                  <a:srgbClr val="757575"/>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756"/>
              <a:buFont typeface="Arial"/>
              <a:buNone/>
              <a:defRPr sz="756" b="0" i="0" u="none" strike="noStrike" cap="none">
                <a:solidFill>
                  <a:srgbClr val="757575"/>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756"/>
              <a:buFont typeface="Arial"/>
              <a:buNone/>
              <a:defRPr sz="756" b="0" i="0" u="none" strike="noStrike" cap="none">
                <a:solidFill>
                  <a:srgbClr val="757575"/>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68"/>
        <p:cNvGrpSpPr/>
        <p:nvPr/>
      </p:nvGrpSpPr>
      <p:grpSpPr>
        <a:xfrm>
          <a:off x="0" y="0"/>
          <a:ext cx="0" cy="0"/>
          <a:chOff x="0" y="0"/>
          <a:chExt cx="0" cy="0"/>
        </a:xfrm>
      </p:grpSpPr>
      <p:sp>
        <p:nvSpPr>
          <p:cNvPr id="69" name="Google Shape;69;p26"/>
          <p:cNvSpPr txBox="1">
            <a:spLocks noGrp="1"/>
          </p:cNvSpPr>
          <p:nvPr>
            <p:ph type="title"/>
          </p:nvPr>
        </p:nvSpPr>
        <p:spPr>
          <a:xfrm>
            <a:off x="420737" y="229979"/>
            <a:ext cx="5278339" cy="834921"/>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0" name="Google Shape;70;p26"/>
          <p:cNvSpPr txBox="1">
            <a:spLocks noGrp="1"/>
          </p:cNvSpPr>
          <p:nvPr>
            <p:ph type="body" idx="1"/>
          </p:nvPr>
        </p:nvSpPr>
        <p:spPr>
          <a:xfrm rot="5400000">
            <a:off x="1689537" y="-118910"/>
            <a:ext cx="2740739" cy="5278339"/>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630"/>
              </a:spcBef>
              <a:spcAft>
                <a:spcPts val="0"/>
              </a:spcAft>
              <a:buClr>
                <a:schemeClr val="dk1"/>
              </a:buClr>
              <a:buSzPts val="1800"/>
              <a:buChar char="•"/>
              <a:defRPr/>
            </a:lvl1pPr>
            <a:lvl2pPr marL="914400" lvl="1" indent="-342900" algn="l">
              <a:lnSpc>
                <a:spcPct val="90000"/>
              </a:lnSpc>
              <a:spcBef>
                <a:spcPts val="315"/>
              </a:spcBef>
              <a:spcAft>
                <a:spcPts val="0"/>
              </a:spcAft>
              <a:buClr>
                <a:schemeClr val="dk1"/>
              </a:buClr>
              <a:buSzPts val="1800"/>
              <a:buChar char="•"/>
              <a:defRPr/>
            </a:lvl2pPr>
            <a:lvl3pPr marL="1371600" lvl="2" indent="-342900" algn="l">
              <a:lnSpc>
                <a:spcPct val="90000"/>
              </a:lnSpc>
              <a:spcBef>
                <a:spcPts val="315"/>
              </a:spcBef>
              <a:spcAft>
                <a:spcPts val="0"/>
              </a:spcAft>
              <a:buClr>
                <a:schemeClr val="dk1"/>
              </a:buClr>
              <a:buSzPts val="1800"/>
              <a:buChar char="•"/>
              <a:defRPr/>
            </a:lvl3pPr>
            <a:lvl4pPr marL="1828800" lvl="3" indent="-342900" algn="l">
              <a:lnSpc>
                <a:spcPct val="90000"/>
              </a:lnSpc>
              <a:spcBef>
                <a:spcPts val="315"/>
              </a:spcBef>
              <a:spcAft>
                <a:spcPts val="0"/>
              </a:spcAft>
              <a:buClr>
                <a:schemeClr val="dk1"/>
              </a:buClr>
              <a:buSzPts val="1800"/>
              <a:buChar char="•"/>
              <a:defRPr/>
            </a:lvl4pPr>
            <a:lvl5pPr marL="2286000" lvl="4" indent="-342900" algn="l">
              <a:lnSpc>
                <a:spcPct val="90000"/>
              </a:lnSpc>
              <a:spcBef>
                <a:spcPts val="315"/>
              </a:spcBef>
              <a:spcAft>
                <a:spcPts val="0"/>
              </a:spcAft>
              <a:buClr>
                <a:schemeClr val="dk1"/>
              </a:buClr>
              <a:buSzPts val="1800"/>
              <a:buChar char="•"/>
              <a:defRPr/>
            </a:lvl5pPr>
            <a:lvl6pPr marL="2743200" lvl="5" indent="-342900" algn="l">
              <a:lnSpc>
                <a:spcPct val="90000"/>
              </a:lnSpc>
              <a:spcBef>
                <a:spcPts val="315"/>
              </a:spcBef>
              <a:spcAft>
                <a:spcPts val="0"/>
              </a:spcAft>
              <a:buClr>
                <a:schemeClr val="dk1"/>
              </a:buClr>
              <a:buSzPts val="1800"/>
              <a:buChar char="•"/>
              <a:defRPr/>
            </a:lvl6pPr>
            <a:lvl7pPr marL="3200400" lvl="6" indent="-342900" algn="l">
              <a:lnSpc>
                <a:spcPct val="90000"/>
              </a:lnSpc>
              <a:spcBef>
                <a:spcPts val="315"/>
              </a:spcBef>
              <a:spcAft>
                <a:spcPts val="0"/>
              </a:spcAft>
              <a:buClr>
                <a:schemeClr val="dk1"/>
              </a:buClr>
              <a:buSzPts val="1800"/>
              <a:buChar char="•"/>
              <a:defRPr/>
            </a:lvl7pPr>
            <a:lvl8pPr marL="3657600" lvl="7" indent="-342900" algn="l">
              <a:lnSpc>
                <a:spcPct val="90000"/>
              </a:lnSpc>
              <a:spcBef>
                <a:spcPts val="315"/>
              </a:spcBef>
              <a:spcAft>
                <a:spcPts val="0"/>
              </a:spcAft>
              <a:buClr>
                <a:schemeClr val="dk1"/>
              </a:buClr>
              <a:buSzPts val="1800"/>
              <a:buChar char="•"/>
              <a:defRPr/>
            </a:lvl8pPr>
            <a:lvl9pPr marL="4114800" lvl="8" indent="-342900" algn="l">
              <a:lnSpc>
                <a:spcPct val="90000"/>
              </a:lnSpc>
              <a:spcBef>
                <a:spcPts val="315"/>
              </a:spcBef>
              <a:spcAft>
                <a:spcPts val="0"/>
              </a:spcAft>
              <a:buClr>
                <a:schemeClr val="dk1"/>
              </a:buClr>
              <a:buSzPts val="1800"/>
              <a:buChar char="•"/>
              <a:defRPr/>
            </a:lvl9pPr>
          </a:lstStyle>
          <a:p>
            <a:endParaRPr/>
          </a:p>
        </p:txBody>
      </p:sp>
      <p:sp>
        <p:nvSpPr>
          <p:cNvPr id="71" name="Google Shape;71;p26"/>
          <p:cNvSpPr txBox="1">
            <a:spLocks noGrp="1"/>
          </p:cNvSpPr>
          <p:nvPr>
            <p:ph type="dt" idx="10"/>
          </p:nvPr>
        </p:nvSpPr>
        <p:spPr>
          <a:xfrm>
            <a:off x="420737" y="4003619"/>
            <a:ext cx="1376958" cy="229978"/>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2" name="Google Shape;72;p26"/>
          <p:cNvSpPr txBox="1">
            <a:spLocks noGrp="1"/>
          </p:cNvSpPr>
          <p:nvPr>
            <p:ph type="ftr" idx="11"/>
          </p:nvPr>
        </p:nvSpPr>
        <p:spPr>
          <a:xfrm>
            <a:off x="2027188" y="4003619"/>
            <a:ext cx="2065437" cy="229978"/>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3" name="Google Shape;73;p26"/>
          <p:cNvSpPr txBox="1">
            <a:spLocks noGrp="1"/>
          </p:cNvSpPr>
          <p:nvPr>
            <p:ph type="sldNum" idx="12"/>
          </p:nvPr>
        </p:nvSpPr>
        <p:spPr>
          <a:xfrm>
            <a:off x="4322118" y="4003619"/>
            <a:ext cx="1376958" cy="229978"/>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756"/>
              <a:buFont typeface="Arial"/>
              <a:buNone/>
              <a:defRPr sz="756" b="0" i="0" u="none" strike="noStrike" cap="none">
                <a:solidFill>
                  <a:srgbClr val="757575"/>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756"/>
              <a:buFont typeface="Arial"/>
              <a:buNone/>
              <a:defRPr sz="756" b="0" i="0" u="none" strike="noStrike" cap="none">
                <a:solidFill>
                  <a:srgbClr val="757575"/>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756"/>
              <a:buFont typeface="Arial"/>
              <a:buNone/>
              <a:defRPr sz="756" b="0" i="0" u="none" strike="noStrike" cap="none">
                <a:solidFill>
                  <a:srgbClr val="757575"/>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756"/>
              <a:buFont typeface="Arial"/>
              <a:buNone/>
              <a:defRPr sz="756" b="0" i="0" u="none" strike="noStrike" cap="none">
                <a:solidFill>
                  <a:srgbClr val="757575"/>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756"/>
              <a:buFont typeface="Arial"/>
              <a:buNone/>
              <a:defRPr sz="756" b="0" i="0" u="none" strike="noStrike" cap="none">
                <a:solidFill>
                  <a:srgbClr val="757575"/>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756"/>
              <a:buFont typeface="Arial"/>
              <a:buNone/>
              <a:defRPr sz="756" b="0" i="0" u="none" strike="noStrike" cap="none">
                <a:solidFill>
                  <a:srgbClr val="757575"/>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756"/>
              <a:buFont typeface="Arial"/>
              <a:buNone/>
              <a:defRPr sz="756" b="0" i="0" u="none" strike="noStrike" cap="none">
                <a:solidFill>
                  <a:srgbClr val="757575"/>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756"/>
              <a:buFont typeface="Arial"/>
              <a:buNone/>
              <a:defRPr sz="756" b="0" i="0" u="none" strike="noStrike" cap="none">
                <a:solidFill>
                  <a:srgbClr val="757575"/>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756"/>
              <a:buFont typeface="Arial"/>
              <a:buNone/>
              <a:defRPr sz="756" b="0" i="0" u="none" strike="noStrike" cap="none">
                <a:solidFill>
                  <a:srgbClr val="757575"/>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4"/>
        <p:cNvGrpSpPr/>
        <p:nvPr/>
      </p:nvGrpSpPr>
      <p:grpSpPr>
        <a:xfrm>
          <a:off x="0" y="0"/>
          <a:ext cx="0" cy="0"/>
          <a:chOff x="0" y="0"/>
          <a:chExt cx="0" cy="0"/>
        </a:xfrm>
      </p:grpSpPr>
      <p:sp>
        <p:nvSpPr>
          <p:cNvPr id="75" name="Google Shape;75;p27"/>
          <p:cNvSpPr txBox="1">
            <a:spLocks noGrp="1"/>
          </p:cNvSpPr>
          <p:nvPr>
            <p:ph type="title"/>
          </p:nvPr>
        </p:nvSpPr>
        <p:spPr>
          <a:xfrm rot="5400000">
            <a:off x="3208958" y="1400511"/>
            <a:ext cx="3660651" cy="1319585"/>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6" name="Google Shape;76;p27"/>
          <p:cNvSpPr txBox="1">
            <a:spLocks noGrp="1"/>
          </p:cNvSpPr>
          <p:nvPr>
            <p:ph type="body" idx="1"/>
          </p:nvPr>
        </p:nvSpPr>
        <p:spPr>
          <a:xfrm rot="5400000">
            <a:off x="531540" y="119176"/>
            <a:ext cx="3660651" cy="3882256"/>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630"/>
              </a:spcBef>
              <a:spcAft>
                <a:spcPts val="0"/>
              </a:spcAft>
              <a:buClr>
                <a:schemeClr val="dk1"/>
              </a:buClr>
              <a:buSzPts val="1800"/>
              <a:buChar char="•"/>
              <a:defRPr/>
            </a:lvl1pPr>
            <a:lvl2pPr marL="914400" lvl="1" indent="-342900" algn="l">
              <a:lnSpc>
                <a:spcPct val="90000"/>
              </a:lnSpc>
              <a:spcBef>
                <a:spcPts val="315"/>
              </a:spcBef>
              <a:spcAft>
                <a:spcPts val="0"/>
              </a:spcAft>
              <a:buClr>
                <a:schemeClr val="dk1"/>
              </a:buClr>
              <a:buSzPts val="1800"/>
              <a:buChar char="•"/>
              <a:defRPr/>
            </a:lvl2pPr>
            <a:lvl3pPr marL="1371600" lvl="2" indent="-342900" algn="l">
              <a:lnSpc>
                <a:spcPct val="90000"/>
              </a:lnSpc>
              <a:spcBef>
                <a:spcPts val="315"/>
              </a:spcBef>
              <a:spcAft>
                <a:spcPts val="0"/>
              </a:spcAft>
              <a:buClr>
                <a:schemeClr val="dk1"/>
              </a:buClr>
              <a:buSzPts val="1800"/>
              <a:buChar char="•"/>
              <a:defRPr/>
            </a:lvl3pPr>
            <a:lvl4pPr marL="1828800" lvl="3" indent="-342900" algn="l">
              <a:lnSpc>
                <a:spcPct val="90000"/>
              </a:lnSpc>
              <a:spcBef>
                <a:spcPts val="315"/>
              </a:spcBef>
              <a:spcAft>
                <a:spcPts val="0"/>
              </a:spcAft>
              <a:buClr>
                <a:schemeClr val="dk1"/>
              </a:buClr>
              <a:buSzPts val="1800"/>
              <a:buChar char="•"/>
              <a:defRPr/>
            </a:lvl4pPr>
            <a:lvl5pPr marL="2286000" lvl="4" indent="-342900" algn="l">
              <a:lnSpc>
                <a:spcPct val="90000"/>
              </a:lnSpc>
              <a:spcBef>
                <a:spcPts val="315"/>
              </a:spcBef>
              <a:spcAft>
                <a:spcPts val="0"/>
              </a:spcAft>
              <a:buClr>
                <a:schemeClr val="dk1"/>
              </a:buClr>
              <a:buSzPts val="1800"/>
              <a:buChar char="•"/>
              <a:defRPr/>
            </a:lvl5pPr>
            <a:lvl6pPr marL="2743200" lvl="5" indent="-342900" algn="l">
              <a:lnSpc>
                <a:spcPct val="90000"/>
              </a:lnSpc>
              <a:spcBef>
                <a:spcPts val="315"/>
              </a:spcBef>
              <a:spcAft>
                <a:spcPts val="0"/>
              </a:spcAft>
              <a:buClr>
                <a:schemeClr val="dk1"/>
              </a:buClr>
              <a:buSzPts val="1800"/>
              <a:buChar char="•"/>
              <a:defRPr/>
            </a:lvl6pPr>
            <a:lvl7pPr marL="3200400" lvl="6" indent="-342900" algn="l">
              <a:lnSpc>
                <a:spcPct val="90000"/>
              </a:lnSpc>
              <a:spcBef>
                <a:spcPts val="315"/>
              </a:spcBef>
              <a:spcAft>
                <a:spcPts val="0"/>
              </a:spcAft>
              <a:buClr>
                <a:schemeClr val="dk1"/>
              </a:buClr>
              <a:buSzPts val="1800"/>
              <a:buChar char="•"/>
              <a:defRPr/>
            </a:lvl7pPr>
            <a:lvl8pPr marL="3657600" lvl="7" indent="-342900" algn="l">
              <a:lnSpc>
                <a:spcPct val="90000"/>
              </a:lnSpc>
              <a:spcBef>
                <a:spcPts val="315"/>
              </a:spcBef>
              <a:spcAft>
                <a:spcPts val="0"/>
              </a:spcAft>
              <a:buClr>
                <a:schemeClr val="dk1"/>
              </a:buClr>
              <a:buSzPts val="1800"/>
              <a:buChar char="•"/>
              <a:defRPr/>
            </a:lvl8pPr>
            <a:lvl9pPr marL="4114800" lvl="8" indent="-342900" algn="l">
              <a:lnSpc>
                <a:spcPct val="90000"/>
              </a:lnSpc>
              <a:spcBef>
                <a:spcPts val="315"/>
              </a:spcBef>
              <a:spcAft>
                <a:spcPts val="0"/>
              </a:spcAft>
              <a:buClr>
                <a:schemeClr val="dk1"/>
              </a:buClr>
              <a:buSzPts val="1800"/>
              <a:buChar char="•"/>
              <a:defRPr/>
            </a:lvl9pPr>
          </a:lstStyle>
          <a:p>
            <a:endParaRPr/>
          </a:p>
        </p:txBody>
      </p:sp>
      <p:sp>
        <p:nvSpPr>
          <p:cNvPr id="77" name="Google Shape;77;p27"/>
          <p:cNvSpPr txBox="1">
            <a:spLocks noGrp="1"/>
          </p:cNvSpPr>
          <p:nvPr>
            <p:ph type="dt" idx="10"/>
          </p:nvPr>
        </p:nvSpPr>
        <p:spPr>
          <a:xfrm>
            <a:off x="420737" y="4003619"/>
            <a:ext cx="1376958" cy="229978"/>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8" name="Google Shape;78;p27"/>
          <p:cNvSpPr txBox="1">
            <a:spLocks noGrp="1"/>
          </p:cNvSpPr>
          <p:nvPr>
            <p:ph type="ftr" idx="11"/>
          </p:nvPr>
        </p:nvSpPr>
        <p:spPr>
          <a:xfrm>
            <a:off x="2027188" y="4003619"/>
            <a:ext cx="2065437" cy="229978"/>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9" name="Google Shape;79;p27"/>
          <p:cNvSpPr txBox="1">
            <a:spLocks noGrp="1"/>
          </p:cNvSpPr>
          <p:nvPr>
            <p:ph type="sldNum" idx="12"/>
          </p:nvPr>
        </p:nvSpPr>
        <p:spPr>
          <a:xfrm>
            <a:off x="4322118" y="4003619"/>
            <a:ext cx="1376958" cy="229978"/>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756"/>
              <a:buFont typeface="Arial"/>
              <a:buNone/>
              <a:defRPr sz="756" b="0" i="0" u="none" strike="noStrike" cap="none">
                <a:solidFill>
                  <a:srgbClr val="757575"/>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756"/>
              <a:buFont typeface="Arial"/>
              <a:buNone/>
              <a:defRPr sz="756" b="0" i="0" u="none" strike="noStrike" cap="none">
                <a:solidFill>
                  <a:srgbClr val="757575"/>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756"/>
              <a:buFont typeface="Arial"/>
              <a:buNone/>
              <a:defRPr sz="756" b="0" i="0" u="none" strike="noStrike" cap="none">
                <a:solidFill>
                  <a:srgbClr val="757575"/>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756"/>
              <a:buFont typeface="Arial"/>
              <a:buNone/>
              <a:defRPr sz="756" b="0" i="0" u="none" strike="noStrike" cap="none">
                <a:solidFill>
                  <a:srgbClr val="757575"/>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756"/>
              <a:buFont typeface="Arial"/>
              <a:buNone/>
              <a:defRPr sz="756" b="0" i="0" u="none" strike="noStrike" cap="none">
                <a:solidFill>
                  <a:srgbClr val="757575"/>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756"/>
              <a:buFont typeface="Arial"/>
              <a:buNone/>
              <a:defRPr sz="756" b="0" i="0" u="none" strike="noStrike" cap="none">
                <a:solidFill>
                  <a:srgbClr val="757575"/>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756"/>
              <a:buFont typeface="Arial"/>
              <a:buNone/>
              <a:defRPr sz="756" b="0" i="0" u="none" strike="noStrike" cap="none">
                <a:solidFill>
                  <a:srgbClr val="757575"/>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756"/>
              <a:buFont typeface="Arial"/>
              <a:buNone/>
              <a:defRPr sz="756" b="0" i="0" u="none" strike="noStrike" cap="none">
                <a:solidFill>
                  <a:srgbClr val="757575"/>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756"/>
              <a:buFont typeface="Arial"/>
              <a:buNone/>
              <a:defRPr sz="756" b="0" i="0" u="none" strike="noStrike" cap="none">
                <a:solidFill>
                  <a:srgbClr val="757575"/>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7"/>
        <p:cNvGrpSpPr/>
        <p:nvPr/>
      </p:nvGrpSpPr>
      <p:grpSpPr>
        <a:xfrm>
          <a:off x="0" y="0"/>
          <a:ext cx="0" cy="0"/>
          <a:chOff x="0" y="0"/>
          <a:chExt cx="0" cy="0"/>
        </a:xfrm>
      </p:grpSpPr>
      <p:sp>
        <p:nvSpPr>
          <p:cNvPr id="18" name="Google Shape;18;p18"/>
          <p:cNvSpPr txBox="1">
            <a:spLocks noGrp="1"/>
          </p:cNvSpPr>
          <p:nvPr>
            <p:ph type="ctrTitle"/>
          </p:nvPr>
        </p:nvSpPr>
        <p:spPr>
          <a:xfrm>
            <a:off x="458986" y="706933"/>
            <a:ext cx="5201841" cy="1503857"/>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3779"/>
              <a:buFont typeface="Play"/>
              <a:buNone/>
              <a:defRPr sz="3779"/>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9" name="Google Shape;19;p18"/>
          <p:cNvSpPr txBox="1">
            <a:spLocks noGrp="1"/>
          </p:cNvSpPr>
          <p:nvPr>
            <p:ph type="subTitle" idx="1"/>
          </p:nvPr>
        </p:nvSpPr>
        <p:spPr>
          <a:xfrm>
            <a:off x="764977" y="2268784"/>
            <a:ext cx="4589860" cy="1042900"/>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630"/>
              </a:spcBef>
              <a:spcAft>
                <a:spcPts val="0"/>
              </a:spcAft>
              <a:buClr>
                <a:schemeClr val="dk1"/>
              </a:buClr>
              <a:buSzPts val="1512"/>
              <a:buNone/>
              <a:defRPr sz="1512"/>
            </a:lvl1pPr>
            <a:lvl2pPr lvl="1" algn="ctr">
              <a:lnSpc>
                <a:spcPct val="90000"/>
              </a:lnSpc>
              <a:spcBef>
                <a:spcPts val="315"/>
              </a:spcBef>
              <a:spcAft>
                <a:spcPts val="0"/>
              </a:spcAft>
              <a:buClr>
                <a:schemeClr val="dk1"/>
              </a:buClr>
              <a:buSzPts val="1260"/>
              <a:buNone/>
              <a:defRPr sz="1260"/>
            </a:lvl2pPr>
            <a:lvl3pPr lvl="2" algn="ctr">
              <a:lnSpc>
                <a:spcPct val="90000"/>
              </a:lnSpc>
              <a:spcBef>
                <a:spcPts val="315"/>
              </a:spcBef>
              <a:spcAft>
                <a:spcPts val="0"/>
              </a:spcAft>
              <a:buClr>
                <a:schemeClr val="dk1"/>
              </a:buClr>
              <a:buSzPts val="1134"/>
              <a:buNone/>
              <a:defRPr sz="1134"/>
            </a:lvl3pPr>
            <a:lvl4pPr lvl="3" algn="ctr">
              <a:lnSpc>
                <a:spcPct val="90000"/>
              </a:lnSpc>
              <a:spcBef>
                <a:spcPts val="315"/>
              </a:spcBef>
              <a:spcAft>
                <a:spcPts val="0"/>
              </a:spcAft>
              <a:buClr>
                <a:schemeClr val="dk1"/>
              </a:buClr>
              <a:buSzPts val="1008"/>
              <a:buNone/>
              <a:defRPr sz="1008"/>
            </a:lvl4pPr>
            <a:lvl5pPr lvl="4" algn="ctr">
              <a:lnSpc>
                <a:spcPct val="90000"/>
              </a:lnSpc>
              <a:spcBef>
                <a:spcPts val="315"/>
              </a:spcBef>
              <a:spcAft>
                <a:spcPts val="0"/>
              </a:spcAft>
              <a:buClr>
                <a:schemeClr val="dk1"/>
              </a:buClr>
              <a:buSzPts val="1008"/>
              <a:buNone/>
              <a:defRPr sz="1008"/>
            </a:lvl5pPr>
            <a:lvl6pPr lvl="5" algn="ctr">
              <a:lnSpc>
                <a:spcPct val="90000"/>
              </a:lnSpc>
              <a:spcBef>
                <a:spcPts val="315"/>
              </a:spcBef>
              <a:spcAft>
                <a:spcPts val="0"/>
              </a:spcAft>
              <a:buClr>
                <a:schemeClr val="dk1"/>
              </a:buClr>
              <a:buSzPts val="1008"/>
              <a:buNone/>
              <a:defRPr sz="1008"/>
            </a:lvl6pPr>
            <a:lvl7pPr lvl="6" algn="ctr">
              <a:lnSpc>
                <a:spcPct val="90000"/>
              </a:lnSpc>
              <a:spcBef>
                <a:spcPts val="315"/>
              </a:spcBef>
              <a:spcAft>
                <a:spcPts val="0"/>
              </a:spcAft>
              <a:buClr>
                <a:schemeClr val="dk1"/>
              </a:buClr>
              <a:buSzPts val="1008"/>
              <a:buNone/>
              <a:defRPr sz="1008"/>
            </a:lvl7pPr>
            <a:lvl8pPr lvl="7" algn="ctr">
              <a:lnSpc>
                <a:spcPct val="90000"/>
              </a:lnSpc>
              <a:spcBef>
                <a:spcPts val="315"/>
              </a:spcBef>
              <a:spcAft>
                <a:spcPts val="0"/>
              </a:spcAft>
              <a:buClr>
                <a:schemeClr val="dk1"/>
              </a:buClr>
              <a:buSzPts val="1008"/>
              <a:buNone/>
              <a:defRPr sz="1008"/>
            </a:lvl8pPr>
            <a:lvl9pPr lvl="8" algn="ctr">
              <a:lnSpc>
                <a:spcPct val="90000"/>
              </a:lnSpc>
              <a:spcBef>
                <a:spcPts val="315"/>
              </a:spcBef>
              <a:spcAft>
                <a:spcPts val="0"/>
              </a:spcAft>
              <a:buClr>
                <a:schemeClr val="dk1"/>
              </a:buClr>
              <a:buSzPts val="1008"/>
              <a:buNone/>
              <a:defRPr sz="1008"/>
            </a:lvl9pPr>
          </a:lstStyle>
          <a:p>
            <a:endParaRPr/>
          </a:p>
        </p:txBody>
      </p:sp>
      <p:sp>
        <p:nvSpPr>
          <p:cNvPr id="20" name="Google Shape;20;p18"/>
          <p:cNvSpPr txBox="1">
            <a:spLocks noGrp="1"/>
          </p:cNvSpPr>
          <p:nvPr>
            <p:ph type="dt" idx="10"/>
          </p:nvPr>
        </p:nvSpPr>
        <p:spPr>
          <a:xfrm>
            <a:off x="420737" y="4003619"/>
            <a:ext cx="1376958" cy="229978"/>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1" name="Google Shape;21;p18"/>
          <p:cNvSpPr txBox="1">
            <a:spLocks noGrp="1"/>
          </p:cNvSpPr>
          <p:nvPr>
            <p:ph type="ftr" idx="11"/>
          </p:nvPr>
        </p:nvSpPr>
        <p:spPr>
          <a:xfrm>
            <a:off x="2027188" y="4003619"/>
            <a:ext cx="2065437" cy="229978"/>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2" name="Google Shape;22;p18"/>
          <p:cNvSpPr txBox="1">
            <a:spLocks noGrp="1"/>
          </p:cNvSpPr>
          <p:nvPr>
            <p:ph type="sldNum" idx="12"/>
          </p:nvPr>
        </p:nvSpPr>
        <p:spPr>
          <a:xfrm>
            <a:off x="4322118" y="4003619"/>
            <a:ext cx="1376958" cy="229978"/>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756"/>
              <a:buFont typeface="Arial"/>
              <a:buNone/>
              <a:defRPr sz="756" b="0" i="0" u="none" strike="noStrike" cap="none">
                <a:solidFill>
                  <a:srgbClr val="757575"/>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756"/>
              <a:buFont typeface="Arial"/>
              <a:buNone/>
              <a:defRPr sz="756" b="0" i="0" u="none" strike="noStrike" cap="none">
                <a:solidFill>
                  <a:srgbClr val="757575"/>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756"/>
              <a:buFont typeface="Arial"/>
              <a:buNone/>
              <a:defRPr sz="756" b="0" i="0" u="none" strike="noStrike" cap="none">
                <a:solidFill>
                  <a:srgbClr val="757575"/>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756"/>
              <a:buFont typeface="Arial"/>
              <a:buNone/>
              <a:defRPr sz="756" b="0" i="0" u="none" strike="noStrike" cap="none">
                <a:solidFill>
                  <a:srgbClr val="757575"/>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756"/>
              <a:buFont typeface="Arial"/>
              <a:buNone/>
              <a:defRPr sz="756" b="0" i="0" u="none" strike="noStrike" cap="none">
                <a:solidFill>
                  <a:srgbClr val="757575"/>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756"/>
              <a:buFont typeface="Arial"/>
              <a:buNone/>
              <a:defRPr sz="756" b="0" i="0" u="none" strike="noStrike" cap="none">
                <a:solidFill>
                  <a:srgbClr val="757575"/>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756"/>
              <a:buFont typeface="Arial"/>
              <a:buNone/>
              <a:defRPr sz="756" b="0" i="0" u="none" strike="noStrike" cap="none">
                <a:solidFill>
                  <a:srgbClr val="757575"/>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756"/>
              <a:buFont typeface="Arial"/>
              <a:buNone/>
              <a:defRPr sz="756" b="0" i="0" u="none" strike="noStrike" cap="none">
                <a:solidFill>
                  <a:srgbClr val="757575"/>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756"/>
              <a:buFont typeface="Arial"/>
              <a:buNone/>
              <a:defRPr sz="756" b="0" i="0" u="none" strike="noStrike" cap="none">
                <a:solidFill>
                  <a:srgbClr val="757575"/>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3"/>
        <p:cNvGrpSpPr/>
        <p:nvPr/>
      </p:nvGrpSpPr>
      <p:grpSpPr>
        <a:xfrm>
          <a:off x="0" y="0"/>
          <a:ext cx="0" cy="0"/>
          <a:chOff x="0" y="0"/>
          <a:chExt cx="0" cy="0"/>
        </a:xfrm>
      </p:grpSpPr>
      <p:sp>
        <p:nvSpPr>
          <p:cNvPr id="24" name="Google Shape;24;p19"/>
          <p:cNvSpPr txBox="1">
            <a:spLocks noGrp="1"/>
          </p:cNvSpPr>
          <p:nvPr>
            <p:ph type="title"/>
          </p:nvPr>
        </p:nvSpPr>
        <p:spPr>
          <a:xfrm>
            <a:off x="417550" y="1076899"/>
            <a:ext cx="5278339" cy="1796828"/>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779"/>
              <a:buFont typeface="Play"/>
              <a:buNone/>
              <a:defRPr sz="3779"/>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5" name="Google Shape;25;p19"/>
          <p:cNvSpPr txBox="1">
            <a:spLocks noGrp="1"/>
          </p:cNvSpPr>
          <p:nvPr>
            <p:ph type="body" idx="1"/>
          </p:nvPr>
        </p:nvSpPr>
        <p:spPr>
          <a:xfrm>
            <a:off x="417550" y="2890725"/>
            <a:ext cx="5278339" cy="944910"/>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630"/>
              </a:spcBef>
              <a:spcAft>
                <a:spcPts val="0"/>
              </a:spcAft>
              <a:buClr>
                <a:srgbClr val="757575"/>
              </a:buClr>
              <a:buSzPts val="1512"/>
              <a:buNone/>
              <a:defRPr sz="1512">
                <a:solidFill>
                  <a:srgbClr val="757575"/>
                </a:solidFill>
              </a:defRPr>
            </a:lvl1pPr>
            <a:lvl2pPr marL="914400" lvl="1" indent="-228600" algn="l">
              <a:lnSpc>
                <a:spcPct val="90000"/>
              </a:lnSpc>
              <a:spcBef>
                <a:spcPts val="315"/>
              </a:spcBef>
              <a:spcAft>
                <a:spcPts val="0"/>
              </a:spcAft>
              <a:buClr>
                <a:srgbClr val="757575"/>
              </a:buClr>
              <a:buSzPts val="1260"/>
              <a:buNone/>
              <a:defRPr sz="1260">
                <a:solidFill>
                  <a:srgbClr val="757575"/>
                </a:solidFill>
              </a:defRPr>
            </a:lvl2pPr>
            <a:lvl3pPr marL="1371600" lvl="2" indent="-228600" algn="l">
              <a:lnSpc>
                <a:spcPct val="90000"/>
              </a:lnSpc>
              <a:spcBef>
                <a:spcPts val="315"/>
              </a:spcBef>
              <a:spcAft>
                <a:spcPts val="0"/>
              </a:spcAft>
              <a:buClr>
                <a:srgbClr val="757575"/>
              </a:buClr>
              <a:buSzPts val="1134"/>
              <a:buNone/>
              <a:defRPr sz="1134">
                <a:solidFill>
                  <a:srgbClr val="757575"/>
                </a:solidFill>
              </a:defRPr>
            </a:lvl3pPr>
            <a:lvl4pPr marL="1828800" lvl="3" indent="-228600" algn="l">
              <a:lnSpc>
                <a:spcPct val="90000"/>
              </a:lnSpc>
              <a:spcBef>
                <a:spcPts val="315"/>
              </a:spcBef>
              <a:spcAft>
                <a:spcPts val="0"/>
              </a:spcAft>
              <a:buClr>
                <a:srgbClr val="757575"/>
              </a:buClr>
              <a:buSzPts val="1008"/>
              <a:buNone/>
              <a:defRPr sz="1008">
                <a:solidFill>
                  <a:srgbClr val="757575"/>
                </a:solidFill>
              </a:defRPr>
            </a:lvl4pPr>
            <a:lvl5pPr marL="2286000" lvl="4" indent="-228600" algn="l">
              <a:lnSpc>
                <a:spcPct val="90000"/>
              </a:lnSpc>
              <a:spcBef>
                <a:spcPts val="315"/>
              </a:spcBef>
              <a:spcAft>
                <a:spcPts val="0"/>
              </a:spcAft>
              <a:buClr>
                <a:srgbClr val="757575"/>
              </a:buClr>
              <a:buSzPts val="1008"/>
              <a:buNone/>
              <a:defRPr sz="1008">
                <a:solidFill>
                  <a:srgbClr val="757575"/>
                </a:solidFill>
              </a:defRPr>
            </a:lvl5pPr>
            <a:lvl6pPr marL="2743200" lvl="5" indent="-228600" algn="l">
              <a:lnSpc>
                <a:spcPct val="90000"/>
              </a:lnSpc>
              <a:spcBef>
                <a:spcPts val="315"/>
              </a:spcBef>
              <a:spcAft>
                <a:spcPts val="0"/>
              </a:spcAft>
              <a:buClr>
                <a:srgbClr val="757575"/>
              </a:buClr>
              <a:buSzPts val="1008"/>
              <a:buNone/>
              <a:defRPr sz="1008">
                <a:solidFill>
                  <a:srgbClr val="757575"/>
                </a:solidFill>
              </a:defRPr>
            </a:lvl6pPr>
            <a:lvl7pPr marL="3200400" lvl="6" indent="-228600" algn="l">
              <a:lnSpc>
                <a:spcPct val="90000"/>
              </a:lnSpc>
              <a:spcBef>
                <a:spcPts val="315"/>
              </a:spcBef>
              <a:spcAft>
                <a:spcPts val="0"/>
              </a:spcAft>
              <a:buClr>
                <a:srgbClr val="757575"/>
              </a:buClr>
              <a:buSzPts val="1008"/>
              <a:buNone/>
              <a:defRPr sz="1008">
                <a:solidFill>
                  <a:srgbClr val="757575"/>
                </a:solidFill>
              </a:defRPr>
            </a:lvl7pPr>
            <a:lvl8pPr marL="3657600" lvl="7" indent="-228600" algn="l">
              <a:lnSpc>
                <a:spcPct val="90000"/>
              </a:lnSpc>
              <a:spcBef>
                <a:spcPts val="315"/>
              </a:spcBef>
              <a:spcAft>
                <a:spcPts val="0"/>
              </a:spcAft>
              <a:buClr>
                <a:srgbClr val="757575"/>
              </a:buClr>
              <a:buSzPts val="1008"/>
              <a:buNone/>
              <a:defRPr sz="1008">
                <a:solidFill>
                  <a:srgbClr val="757575"/>
                </a:solidFill>
              </a:defRPr>
            </a:lvl8pPr>
            <a:lvl9pPr marL="4114800" lvl="8" indent="-228600" algn="l">
              <a:lnSpc>
                <a:spcPct val="90000"/>
              </a:lnSpc>
              <a:spcBef>
                <a:spcPts val="315"/>
              </a:spcBef>
              <a:spcAft>
                <a:spcPts val="0"/>
              </a:spcAft>
              <a:buClr>
                <a:srgbClr val="757575"/>
              </a:buClr>
              <a:buSzPts val="1008"/>
              <a:buNone/>
              <a:defRPr sz="1008">
                <a:solidFill>
                  <a:srgbClr val="757575"/>
                </a:solidFill>
              </a:defRPr>
            </a:lvl9pPr>
          </a:lstStyle>
          <a:p>
            <a:endParaRPr/>
          </a:p>
        </p:txBody>
      </p:sp>
      <p:sp>
        <p:nvSpPr>
          <p:cNvPr id="26" name="Google Shape;26;p19"/>
          <p:cNvSpPr txBox="1">
            <a:spLocks noGrp="1"/>
          </p:cNvSpPr>
          <p:nvPr>
            <p:ph type="dt" idx="10"/>
          </p:nvPr>
        </p:nvSpPr>
        <p:spPr>
          <a:xfrm>
            <a:off x="420737" y="4003619"/>
            <a:ext cx="1376958" cy="229978"/>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7" name="Google Shape;27;p19"/>
          <p:cNvSpPr txBox="1">
            <a:spLocks noGrp="1"/>
          </p:cNvSpPr>
          <p:nvPr>
            <p:ph type="ftr" idx="11"/>
          </p:nvPr>
        </p:nvSpPr>
        <p:spPr>
          <a:xfrm>
            <a:off x="2027188" y="4003619"/>
            <a:ext cx="2065437" cy="229978"/>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8" name="Google Shape;28;p19"/>
          <p:cNvSpPr txBox="1">
            <a:spLocks noGrp="1"/>
          </p:cNvSpPr>
          <p:nvPr>
            <p:ph type="sldNum" idx="12"/>
          </p:nvPr>
        </p:nvSpPr>
        <p:spPr>
          <a:xfrm>
            <a:off x="4322118" y="4003619"/>
            <a:ext cx="1376958" cy="229978"/>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756"/>
              <a:buFont typeface="Arial"/>
              <a:buNone/>
              <a:defRPr sz="756" b="0" i="0" u="none" strike="noStrike" cap="none">
                <a:solidFill>
                  <a:srgbClr val="757575"/>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756"/>
              <a:buFont typeface="Arial"/>
              <a:buNone/>
              <a:defRPr sz="756" b="0" i="0" u="none" strike="noStrike" cap="none">
                <a:solidFill>
                  <a:srgbClr val="757575"/>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756"/>
              <a:buFont typeface="Arial"/>
              <a:buNone/>
              <a:defRPr sz="756" b="0" i="0" u="none" strike="noStrike" cap="none">
                <a:solidFill>
                  <a:srgbClr val="757575"/>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756"/>
              <a:buFont typeface="Arial"/>
              <a:buNone/>
              <a:defRPr sz="756" b="0" i="0" u="none" strike="noStrike" cap="none">
                <a:solidFill>
                  <a:srgbClr val="757575"/>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756"/>
              <a:buFont typeface="Arial"/>
              <a:buNone/>
              <a:defRPr sz="756" b="0" i="0" u="none" strike="noStrike" cap="none">
                <a:solidFill>
                  <a:srgbClr val="757575"/>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756"/>
              <a:buFont typeface="Arial"/>
              <a:buNone/>
              <a:defRPr sz="756" b="0" i="0" u="none" strike="noStrike" cap="none">
                <a:solidFill>
                  <a:srgbClr val="757575"/>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756"/>
              <a:buFont typeface="Arial"/>
              <a:buNone/>
              <a:defRPr sz="756" b="0" i="0" u="none" strike="noStrike" cap="none">
                <a:solidFill>
                  <a:srgbClr val="757575"/>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756"/>
              <a:buFont typeface="Arial"/>
              <a:buNone/>
              <a:defRPr sz="756" b="0" i="0" u="none" strike="noStrike" cap="none">
                <a:solidFill>
                  <a:srgbClr val="757575"/>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756"/>
              <a:buFont typeface="Arial"/>
              <a:buNone/>
              <a:defRPr sz="756" b="0" i="0" u="none" strike="noStrike" cap="none">
                <a:solidFill>
                  <a:srgbClr val="757575"/>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29"/>
        <p:cNvGrpSpPr/>
        <p:nvPr/>
      </p:nvGrpSpPr>
      <p:grpSpPr>
        <a:xfrm>
          <a:off x="0" y="0"/>
          <a:ext cx="0" cy="0"/>
          <a:chOff x="0" y="0"/>
          <a:chExt cx="0" cy="0"/>
        </a:xfrm>
      </p:grpSpPr>
      <p:sp>
        <p:nvSpPr>
          <p:cNvPr id="30" name="Google Shape;30;p20"/>
          <p:cNvSpPr txBox="1">
            <a:spLocks noGrp="1"/>
          </p:cNvSpPr>
          <p:nvPr>
            <p:ph type="title"/>
          </p:nvPr>
        </p:nvSpPr>
        <p:spPr>
          <a:xfrm>
            <a:off x="420737" y="229979"/>
            <a:ext cx="5278339" cy="834921"/>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1" name="Google Shape;31;p20"/>
          <p:cNvSpPr txBox="1">
            <a:spLocks noGrp="1"/>
          </p:cNvSpPr>
          <p:nvPr>
            <p:ph type="body" idx="1"/>
          </p:nvPr>
        </p:nvSpPr>
        <p:spPr>
          <a:xfrm>
            <a:off x="420737" y="1149890"/>
            <a:ext cx="2600921" cy="2740739"/>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630"/>
              </a:spcBef>
              <a:spcAft>
                <a:spcPts val="0"/>
              </a:spcAft>
              <a:buClr>
                <a:schemeClr val="dk1"/>
              </a:buClr>
              <a:buSzPts val="1800"/>
              <a:buChar char="•"/>
              <a:defRPr/>
            </a:lvl1pPr>
            <a:lvl2pPr marL="914400" lvl="1" indent="-342900" algn="l">
              <a:lnSpc>
                <a:spcPct val="90000"/>
              </a:lnSpc>
              <a:spcBef>
                <a:spcPts val="315"/>
              </a:spcBef>
              <a:spcAft>
                <a:spcPts val="0"/>
              </a:spcAft>
              <a:buClr>
                <a:schemeClr val="dk1"/>
              </a:buClr>
              <a:buSzPts val="1800"/>
              <a:buChar char="•"/>
              <a:defRPr/>
            </a:lvl2pPr>
            <a:lvl3pPr marL="1371600" lvl="2" indent="-342900" algn="l">
              <a:lnSpc>
                <a:spcPct val="90000"/>
              </a:lnSpc>
              <a:spcBef>
                <a:spcPts val="315"/>
              </a:spcBef>
              <a:spcAft>
                <a:spcPts val="0"/>
              </a:spcAft>
              <a:buClr>
                <a:schemeClr val="dk1"/>
              </a:buClr>
              <a:buSzPts val="1800"/>
              <a:buChar char="•"/>
              <a:defRPr/>
            </a:lvl3pPr>
            <a:lvl4pPr marL="1828800" lvl="3" indent="-342900" algn="l">
              <a:lnSpc>
                <a:spcPct val="90000"/>
              </a:lnSpc>
              <a:spcBef>
                <a:spcPts val="315"/>
              </a:spcBef>
              <a:spcAft>
                <a:spcPts val="0"/>
              </a:spcAft>
              <a:buClr>
                <a:schemeClr val="dk1"/>
              </a:buClr>
              <a:buSzPts val="1800"/>
              <a:buChar char="•"/>
              <a:defRPr/>
            </a:lvl4pPr>
            <a:lvl5pPr marL="2286000" lvl="4" indent="-342900" algn="l">
              <a:lnSpc>
                <a:spcPct val="90000"/>
              </a:lnSpc>
              <a:spcBef>
                <a:spcPts val="315"/>
              </a:spcBef>
              <a:spcAft>
                <a:spcPts val="0"/>
              </a:spcAft>
              <a:buClr>
                <a:schemeClr val="dk1"/>
              </a:buClr>
              <a:buSzPts val="1800"/>
              <a:buChar char="•"/>
              <a:defRPr/>
            </a:lvl5pPr>
            <a:lvl6pPr marL="2743200" lvl="5" indent="-342900" algn="l">
              <a:lnSpc>
                <a:spcPct val="90000"/>
              </a:lnSpc>
              <a:spcBef>
                <a:spcPts val="315"/>
              </a:spcBef>
              <a:spcAft>
                <a:spcPts val="0"/>
              </a:spcAft>
              <a:buClr>
                <a:schemeClr val="dk1"/>
              </a:buClr>
              <a:buSzPts val="1800"/>
              <a:buChar char="•"/>
              <a:defRPr/>
            </a:lvl6pPr>
            <a:lvl7pPr marL="3200400" lvl="6" indent="-342900" algn="l">
              <a:lnSpc>
                <a:spcPct val="90000"/>
              </a:lnSpc>
              <a:spcBef>
                <a:spcPts val="315"/>
              </a:spcBef>
              <a:spcAft>
                <a:spcPts val="0"/>
              </a:spcAft>
              <a:buClr>
                <a:schemeClr val="dk1"/>
              </a:buClr>
              <a:buSzPts val="1800"/>
              <a:buChar char="•"/>
              <a:defRPr/>
            </a:lvl7pPr>
            <a:lvl8pPr marL="3657600" lvl="7" indent="-342900" algn="l">
              <a:lnSpc>
                <a:spcPct val="90000"/>
              </a:lnSpc>
              <a:spcBef>
                <a:spcPts val="315"/>
              </a:spcBef>
              <a:spcAft>
                <a:spcPts val="0"/>
              </a:spcAft>
              <a:buClr>
                <a:schemeClr val="dk1"/>
              </a:buClr>
              <a:buSzPts val="1800"/>
              <a:buChar char="•"/>
              <a:defRPr/>
            </a:lvl8pPr>
            <a:lvl9pPr marL="4114800" lvl="8" indent="-342900" algn="l">
              <a:lnSpc>
                <a:spcPct val="90000"/>
              </a:lnSpc>
              <a:spcBef>
                <a:spcPts val="315"/>
              </a:spcBef>
              <a:spcAft>
                <a:spcPts val="0"/>
              </a:spcAft>
              <a:buClr>
                <a:schemeClr val="dk1"/>
              </a:buClr>
              <a:buSzPts val="1800"/>
              <a:buChar char="•"/>
              <a:defRPr/>
            </a:lvl9pPr>
          </a:lstStyle>
          <a:p>
            <a:endParaRPr/>
          </a:p>
        </p:txBody>
      </p:sp>
      <p:sp>
        <p:nvSpPr>
          <p:cNvPr id="32" name="Google Shape;32;p20"/>
          <p:cNvSpPr txBox="1">
            <a:spLocks noGrp="1"/>
          </p:cNvSpPr>
          <p:nvPr>
            <p:ph type="body" idx="2"/>
          </p:nvPr>
        </p:nvSpPr>
        <p:spPr>
          <a:xfrm>
            <a:off x="3098155" y="1149890"/>
            <a:ext cx="2600921" cy="2740739"/>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630"/>
              </a:spcBef>
              <a:spcAft>
                <a:spcPts val="0"/>
              </a:spcAft>
              <a:buClr>
                <a:schemeClr val="dk1"/>
              </a:buClr>
              <a:buSzPts val="1800"/>
              <a:buChar char="•"/>
              <a:defRPr/>
            </a:lvl1pPr>
            <a:lvl2pPr marL="914400" lvl="1" indent="-342900" algn="l">
              <a:lnSpc>
                <a:spcPct val="90000"/>
              </a:lnSpc>
              <a:spcBef>
                <a:spcPts val="315"/>
              </a:spcBef>
              <a:spcAft>
                <a:spcPts val="0"/>
              </a:spcAft>
              <a:buClr>
                <a:schemeClr val="dk1"/>
              </a:buClr>
              <a:buSzPts val="1800"/>
              <a:buChar char="•"/>
              <a:defRPr/>
            </a:lvl2pPr>
            <a:lvl3pPr marL="1371600" lvl="2" indent="-342900" algn="l">
              <a:lnSpc>
                <a:spcPct val="90000"/>
              </a:lnSpc>
              <a:spcBef>
                <a:spcPts val="315"/>
              </a:spcBef>
              <a:spcAft>
                <a:spcPts val="0"/>
              </a:spcAft>
              <a:buClr>
                <a:schemeClr val="dk1"/>
              </a:buClr>
              <a:buSzPts val="1800"/>
              <a:buChar char="•"/>
              <a:defRPr/>
            </a:lvl3pPr>
            <a:lvl4pPr marL="1828800" lvl="3" indent="-342900" algn="l">
              <a:lnSpc>
                <a:spcPct val="90000"/>
              </a:lnSpc>
              <a:spcBef>
                <a:spcPts val="315"/>
              </a:spcBef>
              <a:spcAft>
                <a:spcPts val="0"/>
              </a:spcAft>
              <a:buClr>
                <a:schemeClr val="dk1"/>
              </a:buClr>
              <a:buSzPts val="1800"/>
              <a:buChar char="•"/>
              <a:defRPr/>
            </a:lvl4pPr>
            <a:lvl5pPr marL="2286000" lvl="4" indent="-342900" algn="l">
              <a:lnSpc>
                <a:spcPct val="90000"/>
              </a:lnSpc>
              <a:spcBef>
                <a:spcPts val="315"/>
              </a:spcBef>
              <a:spcAft>
                <a:spcPts val="0"/>
              </a:spcAft>
              <a:buClr>
                <a:schemeClr val="dk1"/>
              </a:buClr>
              <a:buSzPts val="1800"/>
              <a:buChar char="•"/>
              <a:defRPr/>
            </a:lvl5pPr>
            <a:lvl6pPr marL="2743200" lvl="5" indent="-342900" algn="l">
              <a:lnSpc>
                <a:spcPct val="90000"/>
              </a:lnSpc>
              <a:spcBef>
                <a:spcPts val="315"/>
              </a:spcBef>
              <a:spcAft>
                <a:spcPts val="0"/>
              </a:spcAft>
              <a:buClr>
                <a:schemeClr val="dk1"/>
              </a:buClr>
              <a:buSzPts val="1800"/>
              <a:buChar char="•"/>
              <a:defRPr/>
            </a:lvl6pPr>
            <a:lvl7pPr marL="3200400" lvl="6" indent="-342900" algn="l">
              <a:lnSpc>
                <a:spcPct val="90000"/>
              </a:lnSpc>
              <a:spcBef>
                <a:spcPts val="315"/>
              </a:spcBef>
              <a:spcAft>
                <a:spcPts val="0"/>
              </a:spcAft>
              <a:buClr>
                <a:schemeClr val="dk1"/>
              </a:buClr>
              <a:buSzPts val="1800"/>
              <a:buChar char="•"/>
              <a:defRPr/>
            </a:lvl7pPr>
            <a:lvl8pPr marL="3657600" lvl="7" indent="-342900" algn="l">
              <a:lnSpc>
                <a:spcPct val="90000"/>
              </a:lnSpc>
              <a:spcBef>
                <a:spcPts val="315"/>
              </a:spcBef>
              <a:spcAft>
                <a:spcPts val="0"/>
              </a:spcAft>
              <a:buClr>
                <a:schemeClr val="dk1"/>
              </a:buClr>
              <a:buSzPts val="1800"/>
              <a:buChar char="•"/>
              <a:defRPr/>
            </a:lvl8pPr>
            <a:lvl9pPr marL="4114800" lvl="8" indent="-342900" algn="l">
              <a:lnSpc>
                <a:spcPct val="90000"/>
              </a:lnSpc>
              <a:spcBef>
                <a:spcPts val="315"/>
              </a:spcBef>
              <a:spcAft>
                <a:spcPts val="0"/>
              </a:spcAft>
              <a:buClr>
                <a:schemeClr val="dk1"/>
              </a:buClr>
              <a:buSzPts val="1800"/>
              <a:buChar char="•"/>
              <a:defRPr/>
            </a:lvl9pPr>
          </a:lstStyle>
          <a:p>
            <a:endParaRPr/>
          </a:p>
        </p:txBody>
      </p:sp>
      <p:sp>
        <p:nvSpPr>
          <p:cNvPr id="33" name="Google Shape;33;p20"/>
          <p:cNvSpPr txBox="1">
            <a:spLocks noGrp="1"/>
          </p:cNvSpPr>
          <p:nvPr>
            <p:ph type="dt" idx="10"/>
          </p:nvPr>
        </p:nvSpPr>
        <p:spPr>
          <a:xfrm>
            <a:off x="420737" y="4003619"/>
            <a:ext cx="1376958" cy="229978"/>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4" name="Google Shape;34;p20"/>
          <p:cNvSpPr txBox="1">
            <a:spLocks noGrp="1"/>
          </p:cNvSpPr>
          <p:nvPr>
            <p:ph type="ftr" idx="11"/>
          </p:nvPr>
        </p:nvSpPr>
        <p:spPr>
          <a:xfrm>
            <a:off x="2027188" y="4003619"/>
            <a:ext cx="2065437" cy="229978"/>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5" name="Google Shape;35;p20"/>
          <p:cNvSpPr txBox="1">
            <a:spLocks noGrp="1"/>
          </p:cNvSpPr>
          <p:nvPr>
            <p:ph type="sldNum" idx="12"/>
          </p:nvPr>
        </p:nvSpPr>
        <p:spPr>
          <a:xfrm>
            <a:off x="4322118" y="4003619"/>
            <a:ext cx="1376958" cy="229978"/>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756"/>
              <a:buFont typeface="Arial"/>
              <a:buNone/>
              <a:defRPr sz="756" b="0" i="0" u="none" strike="noStrike" cap="none">
                <a:solidFill>
                  <a:srgbClr val="757575"/>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756"/>
              <a:buFont typeface="Arial"/>
              <a:buNone/>
              <a:defRPr sz="756" b="0" i="0" u="none" strike="noStrike" cap="none">
                <a:solidFill>
                  <a:srgbClr val="757575"/>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756"/>
              <a:buFont typeface="Arial"/>
              <a:buNone/>
              <a:defRPr sz="756" b="0" i="0" u="none" strike="noStrike" cap="none">
                <a:solidFill>
                  <a:srgbClr val="757575"/>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756"/>
              <a:buFont typeface="Arial"/>
              <a:buNone/>
              <a:defRPr sz="756" b="0" i="0" u="none" strike="noStrike" cap="none">
                <a:solidFill>
                  <a:srgbClr val="757575"/>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756"/>
              <a:buFont typeface="Arial"/>
              <a:buNone/>
              <a:defRPr sz="756" b="0" i="0" u="none" strike="noStrike" cap="none">
                <a:solidFill>
                  <a:srgbClr val="757575"/>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756"/>
              <a:buFont typeface="Arial"/>
              <a:buNone/>
              <a:defRPr sz="756" b="0" i="0" u="none" strike="noStrike" cap="none">
                <a:solidFill>
                  <a:srgbClr val="757575"/>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756"/>
              <a:buFont typeface="Arial"/>
              <a:buNone/>
              <a:defRPr sz="756" b="0" i="0" u="none" strike="noStrike" cap="none">
                <a:solidFill>
                  <a:srgbClr val="757575"/>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756"/>
              <a:buFont typeface="Arial"/>
              <a:buNone/>
              <a:defRPr sz="756" b="0" i="0" u="none" strike="noStrike" cap="none">
                <a:solidFill>
                  <a:srgbClr val="757575"/>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756"/>
              <a:buFont typeface="Arial"/>
              <a:buNone/>
              <a:defRPr sz="756" b="0" i="0" u="none" strike="noStrike" cap="none">
                <a:solidFill>
                  <a:srgbClr val="757575"/>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36"/>
        <p:cNvGrpSpPr/>
        <p:nvPr/>
      </p:nvGrpSpPr>
      <p:grpSpPr>
        <a:xfrm>
          <a:off x="0" y="0"/>
          <a:ext cx="0" cy="0"/>
          <a:chOff x="0" y="0"/>
          <a:chExt cx="0" cy="0"/>
        </a:xfrm>
      </p:grpSpPr>
      <p:sp>
        <p:nvSpPr>
          <p:cNvPr id="37" name="Google Shape;37;p21"/>
          <p:cNvSpPr txBox="1">
            <a:spLocks noGrp="1"/>
          </p:cNvSpPr>
          <p:nvPr>
            <p:ph type="title"/>
          </p:nvPr>
        </p:nvSpPr>
        <p:spPr>
          <a:xfrm>
            <a:off x="421534" y="229979"/>
            <a:ext cx="5278339" cy="834921"/>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8" name="Google Shape;38;p21"/>
          <p:cNvSpPr txBox="1">
            <a:spLocks noGrp="1"/>
          </p:cNvSpPr>
          <p:nvPr>
            <p:ph type="body" idx="1"/>
          </p:nvPr>
        </p:nvSpPr>
        <p:spPr>
          <a:xfrm>
            <a:off x="421535" y="1058899"/>
            <a:ext cx="2588967" cy="518950"/>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630"/>
              </a:spcBef>
              <a:spcAft>
                <a:spcPts val="0"/>
              </a:spcAft>
              <a:buClr>
                <a:schemeClr val="dk1"/>
              </a:buClr>
              <a:buSzPts val="1512"/>
              <a:buNone/>
              <a:defRPr sz="1512" b="1"/>
            </a:lvl1pPr>
            <a:lvl2pPr marL="914400" lvl="1" indent="-228600" algn="l">
              <a:lnSpc>
                <a:spcPct val="90000"/>
              </a:lnSpc>
              <a:spcBef>
                <a:spcPts val="315"/>
              </a:spcBef>
              <a:spcAft>
                <a:spcPts val="0"/>
              </a:spcAft>
              <a:buClr>
                <a:schemeClr val="dk1"/>
              </a:buClr>
              <a:buSzPts val="1260"/>
              <a:buNone/>
              <a:defRPr sz="1260" b="1"/>
            </a:lvl2pPr>
            <a:lvl3pPr marL="1371600" lvl="2" indent="-228600" algn="l">
              <a:lnSpc>
                <a:spcPct val="90000"/>
              </a:lnSpc>
              <a:spcBef>
                <a:spcPts val="315"/>
              </a:spcBef>
              <a:spcAft>
                <a:spcPts val="0"/>
              </a:spcAft>
              <a:buClr>
                <a:schemeClr val="dk1"/>
              </a:buClr>
              <a:buSzPts val="1134"/>
              <a:buNone/>
              <a:defRPr sz="1134" b="1"/>
            </a:lvl3pPr>
            <a:lvl4pPr marL="1828800" lvl="3" indent="-228600" algn="l">
              <a:lnSpc>
                <a:spcPct val="90000"/>
              </a:lnSpc>
              <a:spcBef>
                <a:spcPts val="315"/>
              </a:spcBef>
              <a:spcAft>
                <a:spcPts val="0"/>
              </a:spcAft>
              <a:buClr>
                <a:schemeClr val="dk1"/>
              </a:buClr>
              <a:buSzPts val="1008"/>
              <a:buNone/>
              <a:defRPr sz="1008" b="1"/>
            </a:lvl4pPr>
            <a:lvl5pPr marL="2286000" lvl="4" indent="-228600" algn="l">
              <a:lnSpc>
                <a:spcPct val="90000"/>
              </a:lnSpc>
              <a:spcBef>
                <a:spcPts val="315"/>
              </a:spcBef>
              <a:spcAft>
                <a:spcPts val="0"/>
              </a:spcAft>
              <a:buClr>
                <a:schemeClr val="dk1"/>
              </a:buClr>
              <a:buSzPts val="1008"/>
              <a:buNone/>
              <a:defRPr sz="1008" b="1"/>
            </a:lvl5pPr>
            <a:lvl6pPr marL="2743200" lvl="5" indent="-228600" algn="l">
              <a:lnSpc>
                <a:spcPct val="90000"/>
              </a:lnSpc>
              <a:spcBef>
                <a:spcPts val="315"/>
              </a:spcBef>
              <a:spcAft>
                <a:spcPts val="0"/>
              </a:spcAft>
              <a:buClr>
                <a:schemeClr val="dk1"/>
              </a:buClr>
              <a:buSzPts val="1008"/>
              <a:buNone/>
              <a:defRPr sz="1008" b="1"/>
            </a:lvl6pPr>
            <a:lvl7pPr marL="3200400" lvl="6" indent="-228600" algn="l">
              <a:lnSpc>
                <a:spcPct val="90000"/>
              </a:lnSpc>
              <a:spcBef>
                <a:spcPts val="315"/>
              </a:spcBef>
              <a:spcAft>
                <a:spcPts val="0"/>
              </a:spcAft>
              <a:buClr>
                <a:schemeClr val="dk1"/>
              </a:buClr>
              <a:buSzPts val="1008"/>
              <a:buNone/>
              <a:defRPr sz="1008" b="1"/>
            </a:lvl7pPr>
            <a:lvl8pPr marL="3657600" lvl="7" indent="-228600" algn="l">
              <a:lnSpc>
                <a:spcPct val="90000"/>
              </a:lnSpc>
              <a:spcBef>
                <a:spcPts val="315"/>
              </a:spcBef>
              <a:spcAft>
                <a:spcPts val="0"/>
              </a:spcAft>
              <a:buClr>
                <a:schemeClr val="dk1"/>
              </a:buClr>
              <a:buSzPts val="1008"/>
              <a:buNone/>
              <a:defRPr sz="1008" b="1"/>
            </a:lvl8pPr>
            <a:lvl9pPr marL="4114800" lvl="8" indent="-228600" algn="l">
              <a:lnSpc>
                <a:spcPct val="90000"/>
              </a:lnSpc>
              <a:spcBef>
                <a:spcPts val="315"/>
              </a:spcBef>
              <a:spcAft>
                <a:spcPts val="0"/>
              </a:spcAft>
              <a:buClr>
                <a:schemeClr val="dk1"/>
              </a:buClr>
              <a:buSzPts val="1008"/>
              <a:buNone/>
              <a:defRPr sz="1008" b="1"/>
            </a:lvl9pPr>
          </a:lstStyle>
          <a:p>
            <a:endParaRPr/>
          </a:p>
        </p:txBody>
      </p:sp>
      <p:sp>
        <p:nvSpPr>
          <p:cNvPr id="39" name="Google Shape;39;p21"/>
          <p:cNvSpPr txBox="1">
            <a:spLocks noGrp="1"/>
          </p:cNvSpPr>
          <p:nvPr>
            <p:ph type="body" idx="2"/>
          </p:nvPr>
        </p:nvSpPr>
        <p:spPr>
          <a:xfrm>
            <a:off x="421535" y="1577849"/>
            <a:ext cx="2588967" cy="2320779"/>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630"/>
              </a:spcBef>
              <a:spcAft>
                <a:spcPts val="0"/>
              </a:spcAft>
              <a:buClr>
                <a:schemeClr val="dk1"/>
              </a:buClr>
              <a:buSzPts val="1800"/>
              <a:buChar char="•"/>
              <a:defRPr/>
            </a:lvl1pPr>
            <a:lvl2pPr marL="914400" lvl="1" indent="-342900" algn="l">
              <a:lnSpc>
                <a:spcPct val="90000"/>
              </a:lnSpc>
              <a:spcBef>
                <a:spcPts val="315"/>
              </a:spcBef>
              <a:spcAft>
                <a:spcPts val="0"/>
              </a:spcAft>
              <a:buClr>
                <a:schemeClr val="dk1"/>
              </a:buClr>
              <a:buSzPts val="1800"/>
              <a:buChar char="•"/>
              <a:defRPr/>
            </a:lvl2pPr>
            <a:lvl3pPr marL="1371600" lvl="2" indent="-342900" algn="l">
              <a:lnSpc>
                <a:spcPct val="90000"/>
              </a:lnSpc>
              <a:spcBef>
                <a:spcPts val="315"/>
              </a:spcBef>
              <a:spcAft>
                <a:spcPts val="0"/>
              </a:spcAft>
              <a:buClr>
                <a:schemeClr val="dk1"/>
              </a:buClr>
              <a:buSzPts val="1800"/>
              <a:buChar char="•"/>
              <a:defRPr/>
            </a:lvl3pPr>
            <a:lvl4pPr marL="1828800" lvl="3" indent="-342900" algn="l">
              <a:lnSpc>
                <a:spcPct val="90000"/>
              </a:lnSpc>
              <a:spcBef>
                <a:spcPts val="315"/>
              </a:spcBef>
              <a:spcAft>
                <a:spcPts val="0"/>
              </a:spcAft>
              <a:buClr>
                <a:schemeClr val="dk1"/>
              </a:buClr>
              <a:buSzPts val="1800"/>
              <a:buChar char="•"/>
              <a:defRPr/>
            </a:lvl4pPr>
            <a:lvl5pPr marL="2286000" lvl="4" indent="-342900" algn="l">
              <a:lnSpc>
                <a:spcPct val="90000"/>
              </a:lnSpc>
              <a:spcBef>
                <a:spcPts val="315"/>
              </a:spcBef>
              <a:spcAft>
                <a:spcPts val="0"/>
              </a:spcAft>
              <a:buClr>
                <a:schemeClr val="dk1"/>
              </a:buClr>
              <a:buSzPts val="1800"/>
              <a:buChar char="•"/>
              <a:defRPr/>
            </a:lvl5pPr>
            <a:lvl6pPr marL="2743200" lvl="5" indent="-342900" algn="l">
              <a:lnSpc>
                <a:spcPct val="90000"/>
              </a:lnSpc>
              <a:spcBef>
                <a:spcPts val="315"/>
              </a:spcBef>
              <a:spcAft>
                <a:spcPts val="0"/>
              </a:spcAft>
              <a:buClr>
                <a:schemeClr val="dk1"/>
              </a:buClr>
              <a:buSzPts val="1800"/>
              <a:buChar char="•"/>
              <a:defRPr/>
            </a:lvl6pPr>
            <a:lvl7pPr marL="3200400" lvl="6" indent="-342900" algn="l">
              <a:lnSpc>
                <a:spcPct val="90000"/>
              </a:lnSpc>
              <a:spcBef>
                <a:spcPts val="315"/>
              </a:spcBef>
              <a:spcAft>
                <a:spcPts val="0"/>
              </a:spcAft>
              <a:buClr>
                <a:schemeClr val="dk1"/>
              </a:buClr>
              <a:buSzPts val="1800"/>
              <a:buChar char="•"/>
              <a:defRPr/>
            </a:lvl7pPr>
            <a:lvl8pPr marL="3657600" lvl="7" indent="-342900" algn="l">
              <a:lnSpc>
                <a:spcPct val="90000"/>
              </a:lnSpc>
              <a:spcBef>
                <a:spcPts val="315"/>
              </a:spcBef>
              <a:spcAft>
                <a:spcPts val="0"/>
              </a:spcAft>
              <a:buClr>
                <a:schemeClr val="dk1"/>
              </a:buClr>
              <a:buSzPts val="1800"/>
              <a:buChar char="•"/>
              <a:defRPr/>
            </a:lvl8pPr>
            <a:lvl9pPr marL="4114800" lvl="8" indent="-342900" algn="l">
              <a:lnSpc>
                <a:spcPct val="90000"/>
              </a:lnSpc>
              <a:spcBef>
                <a:spcPts val="315"/>
              </a:spcBef>
              <a:spcAft>
                <a:spcPts val="0"/>
              </a:spcAft>
              <a:buClr>
                <a:schemeClr val="dk1"/>
              </a:buClr>
              <a:buSzPts val="1800"/>
              <a:buChar char="•"/>
              <a:defRPr/>
            </a:lvl9pPr>
          </a:lstStyle>
          <a:p>
            <a:endParaRPr/>
          </a:p>
        </p:txBody>
      </p:sp>
      <p:sp>
        <p:nvSpPr>
          <p:cNvPr id="40" name="Google Shape;40;p21"/>
          <p:cNvSpPr txBox="1">
            <a:spLocks noGrp="1"/>
          </p:cNvSpPr>
          <p:nvPr>
            <p:ph type="body" idx="3"/>
          </p:nvPr>
        </p:nvSpPr>
        <p:spPr>
          <a:xfrm>
            <a:off x="3098155" y="1058899"/>
            <a:ext cx="2601718" cy="518950"/>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630"/>
              </a:spcBef>
              <a:spcAft>
                <a:spcPts val="0"/>
              </a:spcAft>
              <a:buClr>
                <a:schemeClr val="dk1"/>
              </a:buClr>
              <a:buSzPts val="1512"/>
              <a:buNone/>
              <a:defRPr sz="1512" b="1"/>
            </a:lvl1pPr>
            <a:lvl2pPr marL="914400" lvl="1" indent="-228600" algn="l">
              <a:lnSpc>
                <a:spcPct val="90000"/>
              </a:lnSpc>
              <a:spcBef>
                <a:spcPts val="315"/>
              </a:spcBef>
              <a:spcAft>
                <a:spcPts val="0"/>
              </a:spcAft>
              <a:buClr>
                <a:schemeClr val="dk1"/>
              </a:buClr>
              <a:buSzPts val="1260"/>
              <a:buNone/>
              <a:defRPr sz="1260" b="1"/>
            </a:lvl2pPr>
            <a:lvl3pPr marL="1371600" lvl="2" indent="-228600" algn="l">
              <a:lnSpc>
                <a:spcPct val="90000"/>
              </a:lnSpc>
              <a:spcBef>
                <a:spcPts val="315"/>
              </a:spcBef>
              <a:spcAft>
                <a:spcPts val="0"/>
              </a:spcAft>
              <a:buClr>
                <a:schemeClr val="dk1"/>
              </a:buClr>
              <a:buSzPts val="1134"/>
              <a:buNone/>
              <a:defRPr sz="1134" b="1"/>
            </a:lvl3pPr>
            <a:lvl4pPr marL="1828800" lvl="3" indent="-228600" algn="l">
              <a:lnSpc>
                <a:spcPct val="90000"/>
              </a:lnSpc>
              <a:spcBef>
                <a:spcPts val="315"/>
              </a:spcBef>
              <a:spcAft>
                <a:spcPts val="0"/>
              </a:spcAft>
              <a:buClr>
                <a:schemeClr val="dk1"/>
              </a:buClr>
              <a:buSzPts val="1008"/>
              <a:buNone/>
              <a:defRPr sz="1008" b="1"/>
            </a:lvl4pPr>
            <a:lvl5pPr marL="2286000" lvl="4" indent="-228600" algn="l">
              <a:lnSpc>
                <a:spcPct val="90000"/>
              </a:lnSpc>
              <a:spcBef>
                <a:spcPts val="315"/>
              </a:spcBef>
              <a:spcAft>
                <a:spcPts val="0"/>
              </a:spcAft>
              <a:buClr>
                <a:schemeClr val="dk1"/>
              </a:buClr>
              <a:buSzPts val="1008"/>
              <a:buNone/>
              <a:defRPr sz="1008" b="1"/>
            </a:lvl5pPr>
            <a:lvl6pPr marL="2743200" lvl="5" indent="-228600" algn="l">
              <a:lnSpc>
                <a:spcPct val="90000"/>
              </a:lnSpc>
              <a:spcBef>
                <a:spcPts val="315"/>
              </a:spcBef>
              <a:spcAft>
                <a:spcPts val="0"/>
              </a:spcAft>
              <a:buClr>
                <a:schemeClr val="dk1"/>
              </a:buClr>
              <a:buSzPts val="1008"/>
              <a:buNone/>
              <a:defRPr sz="1008" b="1"/>
            </a:lvl6pPr>
            <a:lvl7pPr marL="3200400" lvl="6" indent="-228600" algn="l">
              <a:lnSpc>
                <a:spcPct val="90000"/>
              </a:lnSpc>
              <a:spcBef>
                <a:spcPts val="315"/>
              </a:spcBef>
              <a:spcAft>
                <a:spcPts val="0"/>
              </a:spcAft>
              <a:buClr>
                <a:schemeClr val="dk1"/>
              </a:buClr>
              <a:buSzPts val="1008"/>
              <a:buNone/>
              <a:defRPr sz="1008" b="1"/>
            </a:lvl7pPr>
            <a:lvl8pPr marL="3657600" lvl="7" indent="-228600" algn="l">
              <a:lnSpc>
                <a:spcPct val="90000"/>
              </a:lnSpc>
              <a:spcBef>
                <a:spcPts val="315"/>
              </a:spcBef>
              <a:spcAft>
                <a:spcPts val="0"/>
              </a:spcAft>
              <a:buClr>
                <a:schemeClr val="dk1"/>
              </a:buClr>
              <a:buSzPts val="1008"/>
              <a:buNone/>
              <a:defRPr sz="1008" b="1"/>
            </a:lvl8pPr>
            <a:lvl9pPr marL="4114800" lvl="8" indent="-228600" algn="l">
              <a:lnSpc>
                <a:spcPct val="90000"/>
              </a:lnSpc>
              <a:spcBef>
                <a:spcPts val="315"/>
              </a:spcBef>
              <a:spcAft>
                <a:spcPts val="0"/>
              </a:spcAft>
              <a:buClr>
                <a:schemeClr val="dk1"/>
              </a:buClr>
              <a:buSzPts val="1008"/>
              <a:buNone/>
              <a:defRPr sz="1008" b="1"/>
            </a:lvl9pPr>
          </a:lstStyle>
          <a:p>
            <a:endParaRPr/>
          </a:p>
        </p:txBody>
      </p:sp>
      <p:sp>
        <p:nvSpPr>
          <p:cNvPr id="41" name="Google Shape;41;p21"/>
          <p:cNvSpPr txBox="1">
            <a:spLocks noGrp="1"/>
          </p:cNvSpPr>
          <p:nvPr>
            <p:ph type="body" idx="4"/>
          </p:nvPr>
        </p:nvSpPr>
        <p:spPr>
          <a:xfrm>
            <a:off x="3098155" y="1577849"/>
            <a:ext cx="2601718" cy="2320779"/>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630"/>
              </a:spcBef>
              <a:spcAft>
                <a:spcPts val="0"/>
              </a:spcAft>
              <a:buClr>
                <a:schemeClr val="dk1"/>
              </a:buClr>
              <a:buSzPts val="1800"/>
              <a:buChar char="•"/>
              <a:defRPr/>
            </a:lvl1pPr>
            <a:lvl2pPr marL="914400" lvl="1" indent="-342900" algn="l">
              <a:lnSpc>
                <a:spcPct val="90000"/>
              </a:lnSpc>
              <a:spcBef>
                <a:spcPts val="315"/>
              </a:spcBef>
              <a:spcAft>
                <a:spcPts val="0"/>
              </a:spcAft>
              <a:buClr>
                <a:schemeClr val="dk1"/>
              </a:buClr>
              <a:buSzPts val="1800"/>
              <a:buChar char="•"/>
              <a:defRPr/>
            </a:lvl2pPr>
            <a:lvl3pPr marL="1371600" lvl="2" indent="-342900" algn="l">
              <a:lnSpc>
                <a:spcPct val="90000"/>
              </a:lnSpc>
              <a:spcBef>
                <a:spcPts val="315"/>
              </a:spcBef>
              <a:spcAft>
                <a:spcPts val="0"/>
              </a:spcAft>
              <a:buClr>
                <a:schemeClr val="dk1"/>
              </a:buClr>
              <a:buSzPts val="1800"/>
              <a:buChar char="•"/>
              <a:defRPr/>
            </a:lvl3pPr>
            <a:lvl4pPr marL="1828800" lvl="3" indent="-342900" algn="l">
              <a:lnSpc>
                <a:spcPct val="90000"/>
              </a:lnSpc>
              <a:spcBef>
                <a:spcPts val="315"/>
              </a:spcBef>
              <a:spcAft>
                <a:spcPts val="0"/>
              </a:spcAft>
              <a:buClr>
                <a:schemeClr val="dk1"/>
              </a:buClr>
              <a:buSzPts val="1800"/>
              <a:buChar char="•"/>
              <a:defRPr/>
            </a:lvl4pPr>
            <a:lvl5pPr marL="2286000" lvl="4" indent="-342900" algn="l">
              <a:lnSpc>
                <a:spcPct val="90000"/>
              </a:lnSpc>
              <a:spcBef>
                <a:spcPts val="315"/>
              </a:spcBef>
              <a:spcAft>
                <a:spcPts val="0"/>
              </a:spcAft>
              <a:buClr>
                <a:schemeClr val="dk1"/>
              </a:buClr>
              <a:buSzPts val="1800"/>
              <a:buChar char="•"/>
              <a:defRPr/>
            </a:lvl5pPr>
            <a:lvl6pPr marL="2743200" lvl="5" indent="-342900" algn="l">
              <a:lnSpc>
                <a:spcPct val="90000"/>
              </a:lnSpc>
              <a:spcBef>
                <a:spcPts val="315"/>
              </a:spcBef>
              <a:spcAft>
                <a:spcPts val="0"/>
              </a:spcAft>
              <a:buClr>
                <a:schemeClr val="dk1"/>
              </a:buClr>
              <a:buSzPts val="1800"/>
              <a:buChar char="•"/>
              <a:defRPr/>
            </a:lvl6pPr>
            <a:lvl7pPr marL="3200400" lvl="6" indent="-342900" algn="l">
              <a:lnSpc>
                <a:spcPct val="90000"/>
              </a:lnSpc>
              <a:spcBef>
                <a:spcPts val="315"/>
              </a:spcBef>
              <a:spcAft>
                <a:spcPts val="0"/>
              </a:spcAft>
              <a:buClr>
                <a:schemeClr val="dk1"/>
              </a:buClr>
              <a:buSzPts val="1800"/>
              <a:buChar char="•"/>
              <a:defRPr/>
            </a:lvl7pPr>
            <a:lvl8pPr marL="3657600" lvl="7" indent="-342900" algn="l">
              <a:lnSpc>
                <a:spcPct val="90000"/>
              </a:lnSpc>
              <a:spcBef>
                <a:spcPts val="315"/>
              </a:spcBef>
              <a:spcAft>
                <a:spcPts val="0"/>
              </a:spcAft>
              <a:buClr>
                <a:schemeClr val="dk1"/>
              </a:buClr>
              <a:buSzPts val="1800"/>
              <a:buChar char="•"/>
              <a:defRPr/>
            </a:lvl8pPr>
            <a:lvl9pPr marL="4114800" lvl="8" indent="-342900" algn="l">
              <a:lnSpc>
                <a:spcPct val="90000"/>
              </a:lnSpc>
              <a:spcBef>
                <a:spcPts val="315"/>
              </a:spcBef>
              <a:spcAft>
                <a:spcPts val="0"/>
              </a:spcAft>
              <a:buClr>
                <a:schemeClr val="dk1"/>
              </a:buClr>
              <a:buSzPts val="1800"/>
              <a:buChar char="•"/>
              <a:defRPr/>
            </a:lvl9pPr>
          </a:lstStyle>
          <a:p>
            <a:endParaRPr/>
          </a:p>
        </p:txBody>
      </p:sp>
      <p:sp>
        <p:nvSpPr>
          <p:cNvPr id="42" name="Google Shape;42;p21"/>
          <p:cNvSpPr txBox="1">
            <a:spLocks noGrp="1"/>
          </p:cNvSpPr>
          <p:nvPr>
            <p:ph type="dt" idx="10"/>
          </p:nvPr>
        </p:nvSpPr>
        <p:spPr>
          <a:xfrm>
            <a:off x="420737" y="4003619"/>
            <a:ext cx="1376958" cy="229978"/>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3" name="Google Shape;43;p21"/>
          <p:cNvSpPr txBox="1">
            <a:spLocks noGrp="1"/>
          </p:cNvSpPr>
          <p:nvPr>
            <p:ph type="ftr" idx="11"/>
          </p:nvPr>
        </p:nvSpPr>
        <p:spPr>
          <a:xfrm>
            <a:off x="2027188" y="4003619"/>
            <a:ext cx="2065437" cy="229978"/>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4" name="Google Shape;44;p21"/>
          <p:cNvSpPr txBox="1">
            <a:spLocks noGrp="1"/>
          </p:cNvSpPr>
          <p:nvPr>
            <p:ph type="sldNum" idx="12"/>
          </p:nvPr>
        </p:nvSpPr>
        <p:spPr>
          <a:xfrm>
            <a:off x="4322118" y="4003619"/>
            <a:ext cx="1376958" cy="229978"/>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756"/>
              <a:buFont typeface="Arial"/>
              <a:buNone/>
              <a:defRPr sz="756" b="0" i="0" u="none" strike="noStrike" cap="none">
                <a:solidFill>
                  <a:srgbClr val="757575"/>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756"/>
              <a:buFont typeface="Arial"/>
              <a:buNone/>
              <a:defRPr sz="756" b="0" i="0" u="none" strike="noStrike" cap="none">
                <a:solidFill>
                  <a:srgbClr val="757575"/>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756"/>
              <a:buFont typeface="Arial"/>
              <a:buNone/>
              <a:defRPr sz="756" b="0" i="0" u="none" strike="noStrike" cap="none">
                <a:solidFill>
                  <a:srgbClr val="757575"/>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756"/>
              <a:buFont typeface="Arial"/>
              <a:buNone/>
              <a:defRPr sz="756" b="0" i="0" u="none" strike="noStrike" cap="none">
                <a:solidFill>
                  <a:srgbClr val="757575"/>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756"/>
              <a:buFont typeface="Arial"/>
              <a:buNone/>
              <a:defRPr sz="756" b="0" i="0" u="none" strike="noStrike" cap="none">
                <a:solidFill>
                  <a:srgbClr val="757575"/>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756"/>
              <a:buFont typeface="Arial"/>
              <a:buNone/>
              <a:defRPr sz="756" b="0" i="0" u="none" strike="noStrike" cap="none">
                <a:solidFill>
                  <a:srgbClr val="757575"/>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756"/>
              <a:buFont typeface="Arial"/>
              <a:buNone/>
              <a:defRPr sz="756" b="0" i="0" u="none" strike="noStrike" cap="none">
                <a:solidFill>
                  <a:srgbClr val="757575"/>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756"/>
              <a:buFont typeface="Arial"/>
              <a:buNone/>
              <a:defRPr sz="756" b="0" i="0" u="none" strike="noStrike" cap="none">
                <a:solidFill>
                  <a:srgbClr val="757575"/>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756"/>
              <a:buFont typeface="Arial"/>
              <a:buNone/>
              <a:defRPr sz="756" b="0" i="0" u="none" strike="noStrike" cap="none">
                <a:solidFill>
                  <a:srgbClr val="757575"/>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45"/>
        <p:cNvGrpSpPr/>
        <p:nvPr/>
      </p:nvGrpSpPr>
      <p:grpSpPr>
        <a:xfrm>
          <a:off x="0" y="0"/>
          <a:ext cx="0" cy="0"/>
          <a:chOff x="0" y="0"/>
          <a:chExt cx="0" cy="0"/>
        </a:xfrm>
      </p:grpSpPr>
      <p:sp>
        <p:nvSpPr>
          <p:cNvPr id="46" name="Google Shape;46;p22"/>
          <p:cNvSpPr txBox="1">
            <a:spLocks noGrp="1"/>
          </p:cNvSpPr>
          <p:nvPr>
            <p:ph type="title"/>
          </p:nvPr>
        </p:nvSpPr>
        <p:spPr>
          <a:xfrm>
            <a:off x="420737" y="229979"/>
            <a:ext cx="5278339" cy="834921"/>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7" name="Google Shape;47;p22"/>
          <p:cNvSpPr txBox="1">
            <a:spLocks noGrp="1"/>
          </p:cNvSpPr>
          <p:nvPr>
            <p:ph type="dt" idx="10"/>
          </p:nvPr>
        </p:nvSpPr>
        <p:spPr>
          <a:xfrm>
            <a:off x="420737" y="4003619"/>
            <a:ext cx="1376958" cy="229978"/>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8" name="Google Shape;48;p22"/>
          <p:cNvSpPr txBox="1">
            <a:spLocks noGrp="1"/>
          </p:cNvSpPr>
          <p:nvPr>
            <p:ph type="ftr" idx="11"/>
          </p:nvPr>
        </p:nvSpPr>
        <p:spPr>
          <a:xfrm>
            <a:off x="2027188" y="4003619"/>
            <a:ext cx="2065437" cy="229978"/>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9" name="Google Shape;49;p22"/>
          <p:cNvSpPr txBox="1">
            <a:spLocks noGrp="1"/>
          </p:cNvSpPr>
          <p:nvPr>
            <p:ph type="sldNum" idx="12"/>
          </p:nvPr>
        </p:nvSpPr>
        <p:spPr>
          <a:xfrm>
            <a:off x="4322118" y="4003619"/>
            <a:ext cx="1376958" cy="229978"/>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756"/>
              <a:buFont typeface="Arial"/>
              <a:buNone/>
              <a:defRPr sz="756" b="0" i="0" u="none" strike="noStrike" cap="none">
                <a:solidFill>
                  <a:srgbClr val="757575"/>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756"/>
              <a:buFont typeface="Arial"/>
              <a:buNone/>
              <a:defRPr sz="756" b="0" i="0" u="none" strike="noStrike" cap="none">
                <a:solidFill>
                  <a:srgbClr val="757575"/>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756"/>
              <a:buFont typeface="Arial"/>
              <a:buNone/>
              <a:defRPr sz="756" b="0" i="0" u="none" strike="noStrike" cap="none">
                <a:solidFill>
                  <a:srgbClr val="757575"/>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756"/>
              <a:buFont typeface="Arial"/>
              <a:buNone/>
              <a:defRPr sz="756" b="0" i="0" u="none" strike="noStrike" cap="none">
                <a:solidFill>
                  <a:srgbClr val="757575"/>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756"/>
              <a:buFont typeface="Arial"/>
              <a:buNone/>
              <a:defRPr sz="756" b="0" i="0" u="none" strike="noStrike" cap="none">
                <a:solidFill>
                  <a:srgbClr val="757575"/>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756"/>
              <a:buFont typeface="Arial"/>
              <a:buNone/>
              <a:defRPr sz="756" b="0" i="0" u="none" strike="noStrike" cap="none">
                <a:solidFill>
                  <a:srgbClr val="757575"/>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756"/>
              <a:buFont typeface="Arial"/>
              <a:buNone/>
              <a:defRPr sz="756" b="0" i="0" u="none" strike="noStrike" cap="none">
                <a:solidFill>
                  <a:srgbClr val="757575"/>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756"/>
              <a:buFont typeface="Arial"/>
              <a:buNone/>
              <a:defRPr sz="756" b="0" i="0" u="none" strike="noStrike" cap="none">
                <a:solidFill>
                  <a:srgbClr val="757575"/>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756"/>
              <a:buFont typeface="Arial"/>
              <a:buNone/>
              <a:defRPr sz="756" b="0" i="0" u="none" strike="noStrike" cap="none">
                <a:solidFill>
                  <a:srgbClr val="757575"/>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0"/>
        <p:cNvGrpSpPr/>
        <p:nvPr/>
      </p:nvGrpSpPr>
      <p:grpSpPr>
        <a:xfrm>
          <a:off x="0" y="0"/>
          <a:ext cx="0" cy="0"/>
          <a:chOff x="0" y="0"/>
          <a:chExt cx="0" cy="0"/>
        </a:xfrm>
      </p:grpSpPr>
      <p:sp>
        <p:nvSpPr>
          <p:cNvPr id="51" name="Google Shape;51;p23"/>
          <p:cNvSpPr txBox="1">
            <a:spLocks noGrp="1"/>
          </p:cNvSpPr>
          <p:nvPr>
            <p:ph type="dt" idx="10"/>
          </p:nvPr>
        </p:nvSpPr>
        <p:spPr>
          <a:xfrm>
            <a:off x="420737" y="4003619"/>
            <a:ext cx="1376958" cy="229978"/>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2" name="Google Shape;52;p23"/>
          <p:cNvSpPr txBox="1">
            <a:spLocks noGrp="1"/>
          </p:cNvSpPr>
          <p:nvPr>
            <p:ph type="ftr" idx="11"/>
          </p:nvPr>
        </p:nvSpPr>
        <p:spPr>
          <a:xfrm>
            <a:off x="2027188" y="4003619"/>
            <a:ext cx="2065437" cy="229978"/>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3" name="Google Shape;53;p23"/>
          <p:cNvSpPr txBox="1">
            <a:spLocks noGrp="1"/>
          </p:cNvSpPr>
          <p:nvPr>
            <p:ph type="sldNum" idx="12"/>
          </p:nvPr>
        </p:nvSpPr>
        <p:spPr>
          <a:xfrm>
            <a:off x="4322118" y="4003619"/>
            <a:ext cx="1376958" cy="229978"/>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756"/>
              <a:buFont typeface="Arial"/>
              <a:buNone/>
              <a:defRPr sz="756" b="0" i="0" u="none" strike="noStrike" cap="none">
                <a:solidFill>
                  <a:srgbClr val="757575"/>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756"/>
              <a:buFont typeface="Arial"/>
              <a:buNone/>
              <a:defRPr sz="756" b="0" i="0" u="none" strike="noStrike" cap="none">
                <a:solidFill>
                  <a:srgbClr val="757575"/>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756"/>
              <a:buFont typeface="Arial"/>
              <a:buNone/>
              <a:defRPr sz="756" b="0" i="0" u="none" strike="noStrike" cap="none">
                <a:solidFill>
                  <a:srgbClr val="757575"/>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756"/>
              <a:buFont typeface="Arial"/>
              <a:buNone/>
              <a:defRPr sz="756" b="0" i="0" u="none" strike="noStrike" cap="none">
                <a:solidFill>
                  <a:srgbClr val="757575"/>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756"/>
              <a:buFont typeface="Arial"/>
              <a:buNone/>
              <a:defRPr sz="756" b="0" i="0" u="none" strike="noStrike" cap="none">
                <a:solidFill>
                  <a:srgbClr val="757575"/>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756"/>
              <a:buFont typeface="Arial"/>
              <a:buNone/>
              <a:defRPr sz="756" b="0" i="0" u="none" strike="noStrike" cap="none">
                <a:solidFill>
                  <a:srgbClr val="757575"/>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756"/>
              <a:buFont typeface="Arial"/>
              <a:buNone/>
              <a:defRPr sz="756" b="0" i="0" u="none" strike="noStrike" cap="none">
                <a:solidFill>
                  <a:srgbClr val="757575"/>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756"/>
              <a:buFont typeface="Arial"/>
              <a:buNone/>
              <a:defRPr sz="756" b="0" i="0" u="none" strike="noStrike" cap="none">
                <a:solidFill>
                  <a:srgbClr val="757575"/>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756"/>
              <a:buFont typeface="Arial"/>
              <a:buNone/>
              <a:defRPr sz="756" b="0" i="0" u="none" strike="noStrike" cap="none">
                <a:solidFill>
                  <a:srgbClr val="757575"/>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4"/>
        <p:cNvGrpSpPr/>
        <p:nvPr/>
      </p:nvGrpSpPr>
      <p:grpSpPr>
        <a:xfrm>
          <a:off x="0" y="0"/>
          <a:ext cx="0" cy="0"/>
          <a:chOff x="0" y="0"/>
          <a:chExt cx="0" cy="0"/>
        </a:xfrm>
      </p:grpSpPr>
      <p:sp>
        <p:nvSpPr>
          <p:cNvPr id="55" name="Google Shape;55;p24"/>
          <p:cNvSpPr txBox="1">
            <a:spLocks noGrp="1"/>
          </p:cNvSpPr>
          <p:nvPr>
            <p:ph type="title"/>
          </p:nvPr>
        </p:nvSpPr>
        <p:spPr>
          <a:xfrm>
            <a:off x="421534" y="287972"/>
            <a:ext cx="1973799" cy="1007904"/>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2016"/>
              <a:buFont typeface="Play"/>
              <a:buNone/>
              <a:defRPr sz="2016"/>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6" name="Google Shape;56;p24"/>
          <p:cNvSpPr txBox="1">
            <a:spLocks noGrp="1"/>
          </p:cNvSpPr>
          <p:nvPr>
            <p:ph type="body" idx="1"/>
          </p:nvPr>
        </p:nvSpPr>
        <p:spPr>
          <a:xfrm>
            <a:off x="2601718" y="621942"/>
            <a:ext cx="3098155" cy="3069707"/>
          </a:xfrm>
          <a:prstGeom prst="rect">
            <a:avLst/>
          </a:prstGeom>
          <a:noFill/>
          <a:ln>
            <a:noFill/>
          </a:ln>
        </p:spPr>
        <p:txBody>
          <a:bodyPr spcFirstLastPara="1" wrap="square" lIns="91425" tIns="45700" rIns="91425" bIns="45700" anchor="t" anchorCtr="0">
            <a:normAutofit/>
          </a:bodyPr>
          <a:lstStyle>
            <a:lvl1pPr marL="457200" lvl="0" indent="-356616" algn="l">
              <a:lnSpc>
                <a:spcPct val="90000"/>
              </a:lnSpc>
              <a:spcBef>
                <a:spcPts val="630"/>
              </a:spcBef>
              <a:spcAft>
                <a:spcPts val="0"/>
              </a:spcAft>
              <a:buClr>
                <a:schemeClr val="dk1"/>
              </a:buClr>
              <a:buSzPts val="2016"/>
              <a:buChar char="•"/>
              <a:defRPr sz="2016"/>
            </a:lvl1pPr>
            <a:lvl2pPr marL="914400" lvl="1" indent="-340614" algn="l">
              <a:lnSpc>
                <a:spcPct val="90000"/>
              </a:lnSpc>
              <a:spcBef>
                <a:spcPts val="315"/>
              </a:spcBef>
              <a:spcAft>
                <a:spcPts val="0"/>
              </a:spcAft>
              <a:buClr>
                <a:schemeClr val="dk1"/>
              </a:buClr>
              <a:buSzPts val="1764"/>
              <a:buChar char="•"/>
              <a:defRPr sz="1764"/>
            </a:lvl2pPr>
            <a:lvl3pPr marL="1371600" lvl="2" indent="-324611" algn="l">
              <a:lnSpc>
                <a:spcPct val="90000"/>
              </a:lnSpc>
              <a:spcBef>
                <a:spcPts val="315"/>
              </a:spcBef>
              <a:spcAft>
                <a:spcPts val="0"/>
              </a:spcAft>
              <a:buClr>
                <a:schemeClr val="dk1"/>
              </a:buClr>
              <a:buSzPts val="1512"/>
              <a:buChar char="•"/>
              <a:defRPr sz="1512"/>
            </a:lvl3pPr>
            <a:lvl4pPr marL="1828800" lvl="3" indent="-308610" algn="l">
              <a:lnSpc>
                <a:spcPct val="90000"/>
              </a:lnSpc>
              <a:spcBef>
                <a:spcPts val="315"/>
              </a:spcBef>
              <a:spcAft>
                <a:spcPts val="0"/>
              </a:spcAft>
              <a:buClr>
                <a:schemeClr val="dk1"/>
              </a:buClr>
              <a:buSzPts val="1260"/>
              <a:buChar char="•"/>
              <a:defRPr sz="1260"/>
            </a:lvl4pPr>
            <a:lvl5pPr marL="2286000" lvl="4" indent="-308610" algn="l">
              <a:lnSpc>
                <a:spcPct val="90000"/>
              </a:lnSpc>
              <a:spcBef>
                <a:spcPts val="315"/>
              </a:spcBef>
              <a:spcAft>
                <a:spcPts val="0"/>
              </a:spcAft>
              <a:buClr>
                <a:schemeClr val="dk1"/>
              </a:buClr>
              <a:buSzPts val="1260"/>
              <a:buChar char="•"/>
              <a:defRPr sz="1260"/>
            </a:lvl5pPr>
            <a:lvl6pPr marL="2743200" lvl="5" indent="-308610" algn="l">
              <a:lnSpc>
                <a:spcPct val="90000"/>
              </a:lnSpc>
              <a:spcBef>
                <a:spcPts val="315"/>
              </a:spcBef>
              <a:spcAft>
                <a:spcPts val="0"/>
              </a:spcAft>
              <a:buClr>
                <a:schemeClr val="dk1"/>
              </a:buClr>
              <a:buSzPts val="1260"/>
              <a:buChar char="•"/>
              <a:defRPr sz="1260"/>
            </a:lvl6pPr>
            <a:lvl7pPr marL="3200400" lvl="6" indent="-308610" algn="l">
              <a:lnSpc>
                <a:spcPct val="90000"/>
              </a:lnSpc>
              <a:spcBef>
                <a:spcPts val="315"/>
              </a:spcBef>
              <a:spcAft>
                <a:spcPts val="0"/>
              </a:spcAft>
              <a:buClr>
                <a:schemeClr val="dk1"/>
              </a:buClr>
              <a:buSzPts val="1260"/>
              <a:buChar char="•"/>
              <a:defRPr sz="1260"/>
            </a:lvl7pPr>
            <a:lvl8pPr marL="3657600" lvl="7" indent="-308609" algn="l">
              <a:lnSpc>
                <a:spcPct val="90000"/>
              </a:lnSpc>
              <a:spcBef>
                <a:spcPts val="315"/>
              </a:spcBef>
              <a:spcAft>
                <a:spcPts val="0"/>
              </a:spcAft>
              <a:buClr>
                <a:schemeClr val="dk1"/>
              </a:buClr>
              <a:buSzPts val="1260"/>
              <a:buChar char="•"/>
              <a:defRPr sz="1260"/>
            </a:lvl8pPr>
            <a:lvl9pPr marL="4114800" lvl="8" indent="-308609" algn="l">
              <a:lnSpc>
                <a:spcPct val="90000"/>
              </a:lnSpc>
              <a:spcBef>
                <a:spcPts val="315"/>
              </a:spcBef>
              <a:spcAft>
                <a:spcPts val="0"/>
              </a:spcAft>
              <a:buClr>
                <a:schemeClr val="dk1"/>
              </a:buClr>
              <a:buSzPts val="1260"/>
              <a:buChar char="•"/>
              <a:defRPr sz="1260"/>
            </a:lvl9pPr>
          </a:lstStyle>
          <a:p>
            <a:endParaRPr/>
          </a:p>
        </p:txBody>
      </p:sp>
      <p:sp>
        <p:nvSpPr>
          <p:cNvPr id="57" name="Google Shape;57;p24"/>
          <p:cNvSpPr txBox="1">
            <a:spLocks noGrp="1"/>
          </p:cNvSpPr>
          <p:nvPr>
            <p:ph type="body" idx="2"/>
          </p:nvPr>
        </p:nvSpPr>
        <p:spPr>
          <a:xfrm>
            <a:off x="421534" y="1295877"/>
            <a:ext cx="1973799" cy="2400771"/>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630"/>
              </a:spcBef>
              <a:spcAft>
                <a:spcPts val="0"/>
              </a:spcAft>
              <a:buClr>
                <a:schemeClr val="dk1"/>
              </a:buClr>
              <a:buSzPts val="1008"/>
              <a:buNone/>
              <a:defRPr sz="1008"/>
            </a:lvl1pPr>
            <a:lvl2pPr marL="914400" lvl="1" indent="-228600" algn="l">
              <a:lnSpc>
                <a:spcPct val="90000"/>
              </a:lnSpc>
              <a:spcBef>
                <a:spcPts val="315"/>
              </a:spcBef>
              <a:spcAft>
                <a:spcPts val="0"/>
              </a:spcAft>
              <a:buClr>
                <a:schemeClr val="dk1"/>
              </a:buClr>
              <a:buSzPts val="882"/>
              <a:buNone/>
              <a:defRPr sz="882"/>
            </a:lvl2pPr>
            <a:lvl3pPr marL="1371600" lvl="2" indent="-228600" algn="l">
              <a:lnSpc>
                <a:spcPct val="90000"/>
              </a:lnSpc>
              <a:spcBef>
                <a:spcPts val="315"/>
              </a:spcBef>
              <a:spcAft>
                <a:spcPts val="0"/>
              </a:spcAft>
              <a:buClr>
                <a:schemeClr val="dk1"/>
              </a:buClr>
              <a:buSzPts val="756"/>
              <a:buNone/>
              <a:defRPr sz="756"/>
            </a:lvl3pPr>
            <a:lvl4pPr marL="1828800" lvl="3" indent="-228600" algn="l">
              <a:lnSpc>
                <a:spcPct val="90000"/>
              </a:lnSpc>
              <a:spcBef>
                <a:spcPts val="315"/>
              </a:spcBef>
              <a:spcAft>
                <a:spcPts val="0"/>
              </a:spcAft>
              <a:buClr>
                <a:schemeClr val="dk1"/>
              </a:buClr>
              <a:buSzPts val="630"/>
              <a:buNone/>
              <a:defRPr sz="630"/>
            </a:lvl4pPr>
            <a:lvl5pPr marL="2286000" lvl="4" indent="-228600" algn="l">
              <a:lnSpc>
                <a:spcPct val="90000"/>
              </a:lnSpc>
              <a:spcBef>
                <a:spcPts val="315"/>
              </a:spcBef>
              <a:spcAft>
                <a:spcPts val="0"/>
              </a:spcAft>
              <a:buClr>
                <a:schemeClr val="dk1"/>
              </a:buClr>
              <a:buSzPts val="630"/>
              <a:buNone/>
              <a:defRPr sz="630"/>
            </a:lvl5pPr>
            <a:lvl6pPr marL="2743200" lvl="5" indent="-228600" algn="l">
              <a:lnSpc>
                <a:spcPct val="90000"/>
              </a:lnSpc>
              <a:spcBef>
                <a:spcPts val="315"/>
              </a:spcBef>
              <a:spcAft>
                <a:spcPts val="0"/>
              </a:spcAft>
              <a:buClr>
                <a:schemeClr val="dk1"/>
              </a:buClr>
              <a:buSzPts val="630"/>
              <a:buNone/>
              <a:defRPr sz="630"/>
            </a:lvl6pPr>
            <a:lvl7pPr marL="3200400" lvl="6" indent="-228600" algn="l">
              <a:lnSpc>
                <a:spcPct val="90000"/>
              </a:lnSpc>
              <a:spcBef>
                <a:spcPts val="315"/>
              </a:spcBef>
              <a:spcAft>
                <a:spcPts val="0"/>
              </a:spcAft>
              <a:buClr>
                <a:schemeClr val="dk1"/>
              </a:buClr>
              <a:buSzPts val="630"/>
              <a:buNone/>
              <a:defRPr sz="630"/>
            </a:lvl7pPr>
            <a:lvl8pPr marL="3657600" lvl="7" indent="-228600" algn="l">
              <a:lnSpc>
                <a:spcPct val="90000"/>
              </a:lnSpc>
              <a:spcBef>
                <a:spcPts val="315"/>
              </a:spcBef>
              <a:spcAft>
                <a:spcPts val="0"/>
              </a:spcAft>
              <a:buClr>
                <a:schemeClr val="dk1"/>
              </a:buClr>
              <a:buSzPts val="630"/>
              <a:buNone/>
              <a:defRPr sz="630"/>
            </a:lvl8pPr>
            <a:lvl9pPr marL="4114800" lvl="8" indent="-228600" algn="l">
              <a:lnSpc>
                <a:spcPct val="90000"/>
              </a:lnSpc>
              <a:spcBef>
                <a:spcPts val="315"/>
              </a:spcBef>
              <a:spcAft>
                <a:spcPts val="0"/>
              </a:spcAft>
              <a:buClr>
                <a:schemeClr val="dk1"/>
              </a:buClr>
              <a:buSzPts val="630"/>
              <a:buNone/>
              <a:defRPr sz="630"/>
            </a:lvl9pPr>
          </a:lstStyle>
          <a:p>
            <a:endParaRPr/>
          </a:p>
        </p:txBody>
      </p:sp>
      <p:sp>
        <p:nvSpPr>
          <p:cNvPr id="58" name="Google Shape;58;p24"/>
          <p:cNvSpPr txBox="1">
            <a:spLocks noGrp="1"/>
          </p:cNvSpPr>
          <p:nvPr>
            <p:ph type="dt" idx="10"/>
          </p:nvPr>
        </p:nvSpPr>
        <p:spPr>
          <a:xfrm>
            <a:off x="420737" y="4003619"/>
            <a:ext cx="1376958" cy="229978"/>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9" name="Google Shape;59;p24"/>
          <p:cNvSpPr txBox="1">
            <a:spLocks noGrp="1"/>
          </p:cNvSpPr>
          <p:nvPr>
            <p:ph type="ftr" idx="11"/>
          </p:nvPr>
        </p:nvSpPr>
        <p:spPr>
          <a:xfrm>
            <a:off x="2027188" y="4003619"/>
            <a:ext cx="2065437" cy="229978"/>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0" name="Google Shape;60;p24"/>
          <p:cNvSpPr txBox="1">
            <a:spLocks noGrp="1"/>
          </p:cNvSpPr>
          <p:nvPr>
            <p:ph type="sldNum" idx="12"/>
          </p:nvPr>
        </p:nvSpPr>
        <p:spPr>
          <a:xfrm>
            <a:off x="4322118" y="4003619"/>
            <a:ext cx="1376958" cy="229978"/>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756"/>
              <a:buFont typeface="Arial"/>
              <a:buNone/>
              <a:defRPr sz="756" b="0" i="0" u="none" strike="noStrike" cap="none">
                <a:solidFill>
                  <a:srgbClr val="757575"/>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756"/>
              <a:buFont typeface="Arial"/>
              <a:buNone/>
              <a:defRPr sz="756" b="0" i="0" u="none" strike="noStrike" cap="none">
                <a:solidFill>
                  <a:srgbClr val="757575"/>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756"/>
              <a:buFont typeface="Arial"/>
              <a:buNone/>
              <a:defRPr sz="756" b="0" i="0" u="none" strike="noStrike" cap="none">
                <a:solidFill>
                  <a:srgbClr val="757575"/>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756"/>
              <a:buFont typeface="Arial"/>
              <a:buNone/>
              <a:defRPr sz="756" b="0" i="0" u="none" strike="noStrike" cap="none">
                <a:solidFill>
                  <a:srgbClr val="757575"/>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756"/>
              <a:buFont typeface="Arial"/>
              <a:buNone/>
              <a:defRPr sz="756" b="0" i="0" u="none" strike="noStrike" cap="none">
                <a:solidFill>
                  <a:srgbClr val="757575"/>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756"/>
              <a:buFont typeface="Arial"/>
              <a:buNone/>
              <a:defRPr sz="756" b="0" i="0" u="none" strike="noStrike" cap="none">
                <a:solidFill>
                  <a:srgbClr val="757575"/>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756"/>
              <a:buFont typeface="Arial"/>
              <a:buNone/>
              <a:defRPr sz="756" b="0" i="0" u="none" strike="noStrike" cap="none">
                <a:solidFill>
                  <a:srgbClr val="757575"/>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756"/>
              <a:buFont typeface="Arial"/>
              <a:buNone/>
              <a:defRPr sz="756" b="0" i="0" u="none" strike="noStrike" cap="none">
                <a:solidFill>
                  <a:srgbClr val="757575"/>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756"/>
              <a:buFont typeface="Arial"/>
              <a:buNone/>
              <a:defRPr sz="756" b="0" i="0" u="none" strike="noStrike" cap="none">
                <a:solidFill>
                  <a:srgbClr val="757575"/>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1"/>
        <p:cNvGrpSpPr/>
        <p:nvPr/>
      </p:nvGrpSpPr>
      <p:grpSpPr>
        <a:xfrm>
          <a:off x="0" y="0"/>
          <a:ext cx="0" cy="0"/>
          <a:chOff x="0" y="0"/>
          <a:chExt cx="0" cy="0"/>
        </a:xfrm>
      </p:grpSpPr>
      <p:sp>
        <p:nvSpPr>
          <p:cNvPr id="62" name="Google Shape;62;p25"/>
          <p:cNvSpPr txBox="1">
            <a:spLocks noGrp="1"/>
          </p:cNvSpPr>
          <p:nvPr>
            <p:ph type="title"/>
          </p:nvPr>
        </p:nvSpPr>
        <p:spPr>
          <a:xfrm>
            <a:off x="421534" y="287972"/>
            <a:ext cx="1973799" cy="1007904"/>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2016"/>
              <a:buFont typeface="Play"/>
              <a:buNone/>
              <a:defRPr sz="2016"/>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3" name="Google Shape;63;p25"/>
          <p:cNvSpPr>
            <a:spLocks noGrp="1"/>
          </p:cNvSpPr>
          <p:nvPr>
            <p:ph type="pic" idx="2"/>
          </p:nvPr>
        </p:nvSpPr>
        <p:spPr>
          <a:xfrm>
            <a:off x="2601718" y="621942"/>
            <a:ext cx="3098155" cy="3069707"/>
          </a:xfrm>
          <a:prstGeom prst="rect">
            <a:avLst/>
          </a:prstGeom>
          <a:noFill/>
          <a:ln>
            <a:noFill/>
          </a:ln>
        </p:spPr>
      </p:sp>
      <p:sp>
        <p:nvSpPr>
          <p:cNvPr id="64" name="Google Shape;64;p25"/>
          <p:cNvSpPr txBox="1">
            <a:spLocks noGrp="1"/>
          </p:cNvSpPr>
          <p:nvPr>
            <p:ph type="body" idx="1"/>
          </p:nvPr>
        </p:nvSpPr>
        <p:spPr>
          <a:xfrm>
            <a:off x="421534" y="1295877"/>
            <a:ext cx="1973799" cy="2400771"/>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630"/>
              </a:spcBef>
              <a:spcAft>
                <a:spcPts val="0"/>
              </a:spcAft>
              <a:buClr>
                <a:schemeClr val="dk1"/>
              </a:buClr>
              <a:buSzPts val="1008"/>
              <a:buNone/>
              <a:defRPr sz="1008"/>
            </a:lvl1pPr>
            <a:lvl2pPr marL="914400" lvl="1" indent="-228600" algn="l">
              <a:lnSpc>
                <a:spcPct val="90000"/>
              </a:lnSpc>
              <a:spcBef>
                <a:spcPts val="315"/>
              </a:spcBef>
              <a:spcAft>
                <a:spcPts val="0"/>
              </a:spcAft>
              <a:buClr>
                <a:schemeClr val="dk1"/>
              </a:buClr>
              <a:buSzPts val="882"/>
              <a:buNone/>
              <a:defRPr sz="882"/>
            </a:lvl2pPr>
            <a:lvl3pPr marL="1371600" lvl="2" indent="-228600" algn="l">
              <a:lnSpc>
                <a:spcPct val="90000"/>
              </a:lnSpc>
              <a:spcBef>
                <a:spcPts val="315"/>
              </a:spcBef>
              <a:spcAft>
                <a:spcPts val="0"/>
              </a:spcAft>
              <a:buClr>
                <a:schemeClr val="dk1"/>
              </a:buClr>
              <a:buSzPts val="756"/>
              <a:buNone/>
              <a:defRPr sz="756"/>
            </a:lvl3pPr>
            <a:lvl4pPr marL="1828800" lvl="3" indent="-228600" algn="l">
              <a:lnSpc>
                <a:spcPct val="90000"/>
              </a:lnSpc>
              <a:spcBef>
                <a:spcPts val="315"/>
              </a:spcBef>
              <a:spcAft>
                <a:spcPts val="0"/>
              </a:spcAft>
              <a:buClr>
                <a:schemeClr val="dk1"/>
              </a:buClr>
              <a:buSzPts val="630"/>
              <a:buNone/>
              <a:defRPr sz="630"/>
            </a:lvl4pPr>
            <a:lvl5pPr marL="2286000" lvl="4" indent="-228600" algn="l">
              <a:lnSpc>
                <a:spcPct val="90000"/>
              </a:lnSpc>
              <a:spcBef>
                <a:spcPts val="315"/>
              </a:spcBef>
              <a:spcAft>
                <a:spcPts val="0"/>
              </a:spcAft>
              <a:buClr>
                <a:schemeClr val="dk1"/>
              </a:buClr>
              <a:buSzPts val="630"/>
              <a:buNone/>
              <a:defRPr sz="630"/>
            </a:lvl5pPr>
            <a:lvl6pPr marL="2743200" lvl="5" indent="-228600" algn="l">
              <a:lnSpc>
                <a:spcPct val="90000"/>
              </a:lnSpc>
              <a:spcBef>
                <a:spcPts val="315"/>
              </a:spcBef>
              <a:spcAft>
                <a:spcPts val="0"/>
              </a:spcAft>
              <a:buClr>
                <a:schemeClr val="dk1"/>
              </a:buClr>
              <a:buSzPts val="630"/>
              <a:buNone/>
              <a:defRPr sz="630"/>
            </a:lvl6pPr>
            <a:lvl7pPr marL="3200400" lvl="6" indent="-228600" algn="l">
              <a:lnSpc>
                <a:spcPct val="90000"/>
              </a:lnSpc>
              <a:spcBef>
                <a:spcPts val="315"/>
              </a:spcBef>
              <a:spcAft>
                <a:spcPts val="0"/>
              </a:spcAft>
              <a:buClr>
                <a:schemeClr val="dk1"/>
              </a:buClr>
              <a:buSzPts val="630"/>
              <a:buNone/>
              <a:defRPr sz="630"/>
            </a:lvl7pPr>
            <a:lvl8pPr marL="3657600" lvl="7" indent="-228600" algn="l">
              <a:lnSpc>
                <a:spcPct val="90000"/>
              </a:lnSpc>
              <a:spcBef>
                <a:spcPts val="315"/>
              </a:spcBef>
              <a:spcAft>
                <a:spcPts val="0"/>
              </a:spcAft>
              <a:buClr>
                <a:schemeClr val="dk1"/>
              </a:buClr>
              <a:buSzPts val="630"/>
              <a:buNone/>
              <a:defRPr sz="630"/>
            </a:lvl8pPr>
            <a:lvl9pPr marL="4114800" lvl="8" indent="-228600" algn="l">
              <a:lnSpc>
                <a:spcPct val="90000"/>
              </a:lnSpc>
              <a:spcBef>
                <a:spcPts val="315"/>
              </a:spcBef>
              <a:spcAft>
                <a:spcPts val="0"/>
              </a:spcAft>
              <a:buClr>
                <a:schemeClr val="dk1"/>
              </a:buClr>
              <a:buSzPts val="630"/>
              <a:buNone/>
              <a:defRPr sz="630"/>
            </a:lvl9pPr>
          </a:lstStyle>
          <a:p>
            <a:endParaRPr/>
          </a:p>
        </p:txBody>
      </p:sp>
      <p:sp>
        <p:nvSpPr>
          <p:cNvPr id="65" name="Google Shape;65;p25"/>
          <p:cNvSpPr txBox="1">
            <a:spLocks noGrp="1"/>
          </p:cNvSpPr>
          <p:nvPr>
            <p:ph type="dt" idx="10"/>
          </p:nvPr>
        </p:nvSpPr>
        <p:spPr>
          <a:xfrm>
            <a:off x="420737" y="4003619"/>
            <a:ext cx="1376958" cy="229978"/>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6" name="Google Shape;66;p25"/>
          <p:cNvSpPr txBox="1">
            <a:spLocks noGrp="1"/>
          </p:cNvSpPr>
          <p:nvPr>
            <p:ph type="ftr" idx="11"/>
          </p:nvPr>
        </p:nvSpPr>
        <p:spPr>
          <a:xfrm>
            <a:off x="2027188" y="4003619"/>
            <a:ext cx="2065437" cy="229978"/>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7" name="Google Shape;67;p25"/>
          <p:cNvSpPr txBox="1">
            <a:spLocks noGrp="1"/>
          </p:cNvSpPr>
          <p:nvPr>
            <p:ph type="sldNum" idx="12"/>
          </p:nvPr>
        </p:nvSpPr>
        <p:spPr>
          <a:xfrm>
            <a:off x="4322118" y="4003619"/>
            <a:ext cx="1376958" cy="229978"/>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756"/>
              <a:buFont typeface="Arial"/>
              <a:buNone/>
              <a:defRPr sz="756" b="0" i="0" u="none" strike="noStrike" cap="none">
                <a:solidFill>
                  <a:srgbClr val="757575"/>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756"/>
              <a:buFont typeface="Arial"/>
              <a:buNone/>
              <a:defRPr sz="756" b="0" i="0" u="none" strike="noStrike" cap="none">
                <a:solidFill>
                  <a:srgbClr val="757575"/>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756"/>
              <a:buFont typeface="Arial"/>
              <a:buNone/>
              <a:defRPr sz="756" b="0" i="0" u="none" strike="noStrike" cap="none">
                <a:solidFill>
                  <a:srgbClr val="757575"/>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756"/>
              <a:buFont typeface="Arial"/>
              <a:buNone/>
              <a:defRPr sz="756" b="0" i="0" u="none" strike="noStrike" cap="none">
                <a:solidFill>
                  <a:srgbClr val="757575"/>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756"/>
              <a:buFont typeface="Arial"/>
              <a:buNone/>
              <a:defRPr sz="756" b="0" i="0" u="none" strike="noStrike" cap="none">
                <a:solidFill>
                  <a:srgbClr val="757575"/>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756"/>
              <a:buFont typeface="Arial"/>
              <a:buNone/>
              <a:defRPr sz="756" b="0" i="0" u="none" strike="noStrike" cap="none">
                <a:solidFill>
                  <a:srgbClr val="757575"/>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756"/>
              <a:buFont typeface="Arial"/>
              <a:buNone/>
              <a:defRPr sz="756" b="0" i="0" u="none" strike="noStrike" cap="none">
                <a:solidFill>
                  <a:srgbClr val="757575"/>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756"/>
              <a:buFont typeface="Arial"/>
              <a:buNone/>
              <a:defRPr sz="756" b="0" i="0" u="none" strike="noStrike" cap="none">
                <a:solidFill>
                  <a:srgbClr val="757575"/>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756"/>
              <a:buFont typeface="Arial"/>
              <a:buNone/>
              <a:defRPr sz="756" b="0" i="0" u="none" strike="noStrike" cap="none">
                <a:solidFill>
                  <a:srgbClr val="757575"/>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16"/>
          <p:cNvSpPr txBox="1">
            <a:spLocks noGrp="1"/>
          </p:cNvSpPr>
          <p:nvPr>
            <p:ph type="title"/>
          </p:nvPr>
        </p:nvSpPr>
        <p:spPr>
          <a:xfrm>
            <a:off x="420737" y="229979"/>
            <a:ext cx="5278339" cy="834921"/>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2772"/>
              <a:buFont typeface="Play"/>
              <a:buNone/>
              <a:defRPr sz="2772" b="0" i="0" u="none" strike="noStrike" cap="none">
                <a:solidFill>
                  <a:schemeClr val="dk1"/>
                </a:solidFill>
                <a:latin typeface="Play"/>
                <a:ea typeface="Play"/>
                <a:cs typeface="Play"/>
                <a:sym typeface="Play"/>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7" name="Google Shape;7;p16"/>
          <p:cNvSpPr txBox="1">
            <a:spLocks noGrp="1"/>
          </p:cNvSpPr>
          <p:nvPr>
            <p:ph type="body" idx="1"/>
          </p:nvPr>
        </p:nvSpPr>
        <p:spPr>
          <a:xfrm>
            <a:off x="420737" y="1149890"/>
            <a:ext cx="5278339" cy="2740739"/>
          </a:xfrm>
          <a:prstGeom prst="rect">
            <a:avLst/>
          </a:prstGeom>
          <a:noFill/>
          <a:ln>
            <a:noFill/>
          </a:ln>
        </p:spPr>
        <p:txBody>
          <a:bodyPr spcFirstLastPara="1" wrap="square" lIns="91425" tIns="45700" rIns="91425" bIns="45700" anchor="t" anchorCtr="0">
            <a:normAutofit/>
          </a:bodyPr>
          <a:lstStyle>
            <a:lvl1pPr marL="457200" marR="0" lvl="0" indent="-340614" algn="l" rtl="0">
              <a:lnSpc>
                <a:spcPct val="90000"/>
              </a:lnSpc>
              <a:spcBef>
                <a:spcPts val="630"/>
              </a:spcBef>
              <a:spcAft>
                <a:spcPts val="0"/>
              </a:spcAft>
              <a:buClr>
                <a:schemeClr val="dk1"/>
              </a:buClr>
              <a:buSzPts val="1764"/>
              <a:buFont typeface="Arial"/>
              <a:buChar char="•"/>
              <a:defRPr sz="1764" b="0" i="0" u="none" strike="noStrike" cap="none">
                <a:solidFill>
                  <a:schemeClr val="dk1"/>
                </a:solidFill>
                <a:latin typeface="Arial"/>
                <a:ea typeface="Arial"/>
                <a:cs typeface="Arial"/>
                <a:sym typeface="Arial"/>
              </a:defRPr>
            </a:lvl1pPr>
            <a:lvl2pPr marL="914400" marR="0" lvl="1" indent="-324612" algn="l" rtl="0">
              <a:lnSpc>
                <a:spcPct val="90000"/>
              </a:lnSpc>
              <a:spcBef>
                <a:spcPts val="315"/>
              </a:spcBef>
              <a:spcAft>
                <a:spcPts val="0"/>
              </a:spcAft>
              <a:buClr>
                <a:schemeClr val="dk1"/>
              </a:buClr>
              <a:buSzPts val="1512"/>
              <a:buFont typeface="Arial"/>
              <a:buChar char="•"/>
              <a:defRPr sz="1512" b="0" i="0" u="none" strike="noStrike" cap="none">
                <a:solidFill>
                  <a:schemeClr val="dk1"/>
                </a:solidFill>
                <a:latin typeface="Arial"/>
                <a:ea typeface="Arial"/>
                <a:cs typeface="Arial"/>
                <a:sym typeface="Arial"/>
              </a:defRPr>
            </a:lvl2pPr>
            <a:lvl3pPr marL="1371600" marR="0" lvl="2" indent="-308610" algn="l" rtl="0">
              <a:lnSpc>
                <a:spcPct val="90000"/>
              </a:lnSpc>
              <a:spcBef>
                <a:spcPts val="315"/>
              </a:spcBef>
              <a:spcAft>
                <a:spcPts val="0"/>
              </a:spcAft>
              <a:buClr>
                <a:schemeClr val="dk1"/>
              </a:buClr>
              <a:buSzPts val="1260"/>
              <a:buFont typeface="Arial"/>
              <a:buChar char="•"/>
              <a:defRPr sz="1260" b="0" i="0" u="none" strike="noStrike" cap="none">
                <a:solidFill>
                  <a:schemeClr val="dk1"/>
                </a:solidFill>
                <a:latin typeface="Arial"/>
                <a:ea typeface="Arial"/>
                <a:cs typeface="Arial"/>
                <a:sym typeface="Arial"/>
              </a:defRPr>
            </a:lvl3pPr>
            <a:lvl4pPr marL="1828800" marR="0" lvl="3" indent="-300608" algn="l" rtl="0">
              <a:lnSpc>
                <a:spcPct val="90000"/>
              </a:lnSpc>
              <a:spcBef>
                <a:spcPts val="315"/>
              </a:spcBef>
              <a:spcAft>
                <a:spcPts val="0"/>
              </a:spcAft>
              <a:buClr>
                <a:schemeClr val="dk1"/>
              </a:buClr>
              <a:buSzPts val="1134"/>
              <a:buFont typeface="Arial"/>
              <a:buChar char="•"/>
              <a:defRPr sz="1134" b="0" i="0" u="none" strike="noStrike" cap="none">
                <a:solidFill>
                  <a:schemeClr val="dk1"/>
                </a:solidFill>
                <a:latin typeface="Arial"/>
                <a:ea typeface="Arial"/>
                <a:cs typeface="Arial"/>
                <a:sym typeface="Arial"/>
              </a:defRPr>
            </a:lvl4pPr>
            <a:lvl5pPr marL="2286000" marR="0" lvl="4" indent="-300608" algn="l" rtl="0">
              <a:lnSpc>
                <a:spcPct val="90000"/>
              </a:lnSpc>
              <a:spcBef>
                <a:spcPts val="315"/>
              </a:spcBef>
              <a:spcAft>
                <a:spcPts val="0"/>
              </a:spcAft>
              <a:buClr>
                <a:schemeClr val="dk1"/>
              </a:buClr>
              <a:buSzPts val="1134"/>
              <a:buFont typeface="Arial"/>
              <a:buChar char="•"/>
              <a:defRPr sz="1134" b="0" i="0" u="none" strike="noStrike" cap="none">
                <a:solidFill>
                  <a:schemeClr val="dk1"/>
                </a:solidFill>
                <a:latin typeface="Arial"/>
                <a:ea typeface="Arial"/>
                <a:cs typeface="Arial"/>
                <a:sym typeface="Arial"/>
              </a:defRPr>
            </a:lvl5pPr>
            <a:lvl6pPr marL="2743200" marR="0" lvl="5" indent="-300608" algn="l" rtl="0">
              <a:lnSpc>
                <a:spcPct val="90000"/>
              </a:lnSpc>
              <a:spcBef>
                <a:spcPts val="315"/>
              </a:spcBef>
              <a:spcAft>
                <a:spcPts val="0"/>
              </a:spcAft>
              <a:buClr>
                <a:schemeClr val="dk1"/>
              </a:buClr>
              <a:buSzPts val="1134"/>
              <a:buFont typeface="Arial"/>
              <a:buChar char="•"/>
              <a:defRPr sz="1134" b="0" i="0" u="none" strike="noStrike" cap="none">
                <a:solidFill>
                  <a:schemeClr val="dk1"/>
                </a:solidFill>
                <a:latin typeface="Arial"/>
                <a:ea typeface="Arial"/>
                <a:cs typeface="Arial"/>
                <a:sym typeface="Arial"/>
              </a:defRPr>
            </a:lvl6pPr>
            <a:lvl7pPr marL="3200400" marR="0" lvl="6" indent="-300608" algn="l" rtl="0">
              <a:lnSpc>
                <a:spcPct val="90000"/>
              </a:lnSpc>
              <a:spcBef>
                <a:spcPts val="315"/>
              </a:spcBef>
              <a:spcAft>
                <a:spcPts val="0"/>
              </a:spcAft>
              <a:buClr>
                <a:schemeClr val="dk1"/>
              </a:buClr>
              <a:buSzPts val="1134"/>
              <a:buFont typeface="Arial"/>
              <a:buChar char="•"/>
              <a:defRPr sz="1134" b="0" i="0" u="none" strike="noStrike" cap="none">
                <a:solidFill>
                  <a:schemeClr val="dk1"/>
                </a:solidFill>
                <a:latin typeface="Arial"/>
                <a:ea typeface="Arial"/>
                <a:cs typeface="Arial"/>
                <a:sym typeface="Arial"/>
              </a:defRPr>
            </a:lvl7pPr>
            <a:lvl8pPr marL="3657600" marR="0" lvl="7" indent="-300609" algn="l" rtl="0">
              <a:lnSpc>
                <a:spcPct val="90000"/>
              </a:lnSpc>
              <a:spcBef>
                <a:spcPts val="315"/>
              </a:spcBef>
              <a:spcAft>
                <a:spcPts val="0"/>
              </a:spcAft>
              <a:buClr>
                <a:schemeClr val="dk1"/>
              </a:buClr>
              <a:buSzPts val="1134"/>
              <a:buFont typeface="Arial"/>
              <a:buChar char="•"/>
              <a:defRPr sz="1134" b="0" i="0" u="none" strike="noStrike" cap="none">
                <a:solidFill>
                  <a:schemeClr val="dk1"/>
                </a:solidFill>
                <a:latin typeface="Arial"/>
                <a:ea typeface="Arial"/>
                <a:cs typeface="Arial"/>
                <a:sym typeface="Arial"/>
              </a:defRPr>
            </a:lvl8pPr>
            <a:lvl9pPr marL="4114800" marR="0" lvl="8" indent="-300609" algn="l" rtl="0">
              <a:lnSpc>
                <a:spcPct val="90000"/>
              </a:lnSpc>
              <a:spcBef>
                <a:spcPts val="315"/>
              </a:spcBef>
              <a:spcAft>
                <a:spcPts val="0"/>
              </a:spcAft>
              <a:buClr>
                <a:schemeClr val="dk1"/>
              </a:buClr>
              <a:buSzPts val="1134"/>
              <a:buFont typeface="Arial"/>
              <a:buChar char="•"/>
              <a:defRPr sz="1134" b="0" i="0" u="none" strike="noStrike" cap="none">
                <a:solidFill>
                  <a:schemeClr val="dk1"/>
                </a:solidFill>
                <a:latin typeface="Arial"/>
                <a:ea typeface="Arial"/>
                <a:cs typeface="Arial"/>
                <a:sym typeface="Arial"/>
              </a:defRPr>
            </a:lvl9pPr>
          </a:lstStyle>
          <a:p>
            <a:endParaRPr/>
          </a:p>
        </p:txBody>
      </p:sp>
      <p:sp>
        <p:nvSpPr>
          <p:cNvPr id="8" name="Google Shape;8;p16"/>
          <p:cNvSpPr txBox="1">
            <a:spLocks noGrp="1"/>
          </p:cNvSpPr>
          <p:nvPr>
            <p:ph type="dt" idx="10"/>
          </p:nvPr>
        </p:nvSpPr>
        <p:spPr>
          <a:xfrm>
            <a:off x="420737" y="4003619"/>
            <a:ext cx="1376958" cy="229978"/>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756" b="0" i="0" u="none" strike="noStrike" cap="none">
                <a:solidFill>
                  <a:srgbClr val="757575"/>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9pPr>
          </a:lstStyle>
          <a:p>
            <a:endParaRPr/>
          </a:p>
        </p:txBody>
      </p:sp>
      <p:sp>
        <p:nvSpPr>
          <p:cNvPr id="9" name="Google Shape;9;p16"/>
          <p:cNvSpPr txBox="1">
            <a:spLocks noGrp="1"/>
          </p:cNvSpPr>
          <p:nvPr>
            <p:ph type="ftr" idx="11"/>
          </p:nvPr>
        </p:nvSpPr>
        <p:spPr>
          <a:xfrm>
            <a:off x="2027188" y="4003619"/>
            <a:ext cx="2065437" cy="229978"/>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756" b="0" i="0" u="none" strike="noStrike" cap="none">
                <a:solidFill>
                  <a:srgbClr val="757575"/>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9pPr>
          </a:lstStyle>
          <a:p>
            <a:endParaRPr/>
          </a:p>
        </p:txBody>
      </p:sp>
      <p:sp>
        <p:nvSpPr>
          <p:cNvPr id="10" name="Google Shape;10;p16"/>
          <p:cNvSpPr txBox="1">
            <a:spLocks noGrp="1"/>
          </p:cNvSpPr>
          <p:nvPr>
            <p:ph type="sldNum" idx="12"/>
          </p:nvPr>
        </p:nvSpPr>
        <p:spPr>
          <a:xfrm>
            <a:off x="4322118" y="4003619"/>
            <a:ext cx="1376958" cy="229978"/>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756"/>
              <a:buFont typeface="Arial"/>
              <a:buNone/>
              <a:defRPr sz="756" b="0" i="0" u="none" strike="noStrike" cap="none">
                <a:solidFill>
                  <a:srgbClr val="757575"/>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756"/>
              <a:buFont typeface="Arial"/>
              <a:buNone/>
              <a:defRPr sz="756" b="0" i="0" u="none" strike="noStrike" cap="none">
                <a:solidFill>
                  <a:srgbClr val="757575"/>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756"/>
              <a:buFont typeface="Arial"/>
              <a:buNone/>
              <a:defRPr sz="756" b="0" i="0" u="none" strike="noStrike" cap="none">
                <a:solidFill>
                  <a:srgbClr val="757575"/>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756"/>
              <a:buFont typeface="Arial"/>
              <a:buNone/>
              <a:defRPr sz="756" b="0" i="0" u="none" strike="noStrike" cap="none">
                <a:solidFill>
                  <a:srgbClr val="757575"/>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756"/>
              <a:buFont typeface="Arial"/>
              <a:buNone/>
              <a:defRPr sz="756" b="0" i="0" u="none" strike="noStrike" cap="none">
                <a:solidFill>
                  <a:srgbClr val="757575"/>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756"/>
              <a:buFont typeface="Arial"/>
              <a:buNone/>
              <a:defRPr sz="756" b="0" i="0" u="none" strike="noStrike" cap="none">
                <a:solidFill>
                  <a:srgbClr val="757575"/>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756"/>
              <a:buFont typeface="Arial"/>
              <a:buNone/>
              <a:defRPr sz="756" b="0" i="0" u="none" strike="noStrike" cap="none">
                <a:solidFill>
                  <a:srgbClr val="757575"/>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756"/>
              <a:buFont typeface="Arial"/>
              <a:buNone/>
              <a:defRPr sz="756" b="0" i="0" u="none" strike="noStrike" cap="none">
                <a:solidFill>
                  <a:srgbClr val="757575"/>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756"/>
              <a:buFont typeface="Arial"/>
              <a:buNone/>
              <a:defRPr sz="756" b="0" i="0" u="none" strike="noStrike" cap="none">
                <a:solidFill>
                  <a:srgbClr val="757575"/>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hyperlink" Target="https://www.gov.uk/government/publications/pe-and-sport-premium-conditions-of-grant-2025-to-2026" TargetMode="External"/><Relationship Id="rId4" Type="http://schemas.openxmlformats.org/officeDocument/2006/relationships/hyperlink" Target="https://www.gov.uk/government/publications/pe-and-sport-premium-for-primary-schools"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hyperlink" Target="https://www.swimming.org/schools/"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3"/>
        <p:cNvGrpSpPr/>
        <p:nvPr/>
      </p:nvGrpSpPr>
      <p:grpSpPr>
        <a:xfrm>
          <a:off x="0" y="0"/>
          <a:ext cx="0" cy="0"/>
          <a:chOff x="0" y="0"/>
          <a:chExt cx="0" cy="0"/>
        </a:xfrm>
      </p:grpSpPr>
      <p:pic>
        <p:nvPicPr>
          <p:cNvPr id="84" name="Google Shape;84;p1" descr="A collage of children playing basketball&#10;&#10;AI-generated content may be incorrect."/>
          <p:cNvPicPr preferRelativeResize="0"/>
          <p:nvPr/>
        </p:nvPicPr>
        <p:blipFill rotWithShape="1">
          <a:blip r:embed="rId3">
            <a:alphaModFix/>
          </a:blip>
          <a:srcRect/>
          <a:stretch/>
        </p:blipFill>
        <p:spPr>
          <a:xfrm>
            <a:off x="4333" y="0"/>
            <a:ext cx="6111146" cy="4319588"/>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53"/>
        <p:cNvGrpSpPr/>
        <p:nvPr/>
      </p:nvGrpSpPr>
      <p:grpSpPr>
        <a:xfrm>
          <a:off x="0" y="0"/>
          <a:ext cx="0" cy="0"/>
          <a:chOff x="0" y="0"/>
          <a:chExt cx="0" cy="0"/>
        </a:xfrm>
      </p:grpSpPr>
      <p:pic>
        <p:nvPicPr>
          <p:cNvPr id="154" name="Google Shape;154;p13" descr="A screenshot of a computer&#10;&#10;AI-generated content may be incorrect."/>
          <p:cNvPicPr preferRelativeResize="0"/>
          <p:nvPr/>
        </p:nvPicPr>
        <p:blipFill rotWithShape="1">
          <a:blip r:embed="rId3">
            <a:alphaModFix/>
          </a:blip>
          <a:srcRect/>
          <a:stretch/>
        </p:blipFill>
        <p:spPr>
          <a:xfrm>
            <a:off x="-16769" y="0"/>
            <a:ext cx="6166284" cy="4322536"/>
          </a:xfrm>
          <a:prstGeom prst="rect">
            <a:avLst/>
          </a:prstGeom>
          <a:noFill/>
          <a:ln>
            <a:noFill/>
          </a:ln>
        </p:spPr>
      </p:pic>
      <p:sp>
        <p:nvSpPr>
          <p:cNvPr id="155" name="Google Shape;155;p13"/>
          <p:cNvSpPr txBox="1"/>
          <p:nvPr/>
        </p:nvSpPr>
        <p:spPr>
          <a:xfrm>
            <a:off x="241825" y="208550"/>
            <a:ext cx="3559500" cy="3693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900"/>
              <a:buFont typeface="Arial"/>
              <a:buNone/>
            </a:pPr>
            <a:r>
              <a:rPr lang="en-US" sz="900" b="1" i="0" u="none" strike="noStrike" cap="none" dirty="0">
                <a:solidFill>
                  <a:schemeClr val="dk1"/>
                </a:solidFill>
                <a:latin typeface="Calibri"/>
                <a:ea typeface="Calibri"/>
                <a:cs typeface="Calibri"/>
                <a:sym typeface="Calibri"/>
              </a:rPr>
              <a:t>Your objective: To promote physical activity through competition and out of school sporting events. (2,3,4,5)</a:t>
            </a:r>
            <a:endParaRPr sz="1100" b="0" i="0" u="none" strike="noStrike" cap="none" dirty="0">
              <a:solidFill>
                <a:srgbClr val="000000"/>
              </a:solidFill>
              <a:latin typeface="Arial"/>
              <a:ea typeface="Arial"/>
              <a:cs typeface="Arial"/>
              <a:sym typeface="Arial"/>
            </a:endParaRPr>
          </a:p>
        </p:txBody>
      </p:sp>
      <p:graphicFrame>
        <p:nvGraphicFramePr>
          <p:cNvPr id="156" name="Google Shape;156;p13"/>
          <p:cNvGraphicFramePr/>
          <p:nvPr>
            <p:extLst>
              <p:ext uri="{D42A27DB-BD31-4B8C-83A1-F6EECF244321}">
                <p14:modId xmlns:p14="http://schemas.microsoft.com/office/powerpoint/2010/main" val="3485762647"/>
              </p:ext>
            </p:extLst>
          </p:nvPr>
        </p:nvGraphicFramePr>
        <p:xfrm>
          <a:off x="294842" y="694098"/>
          <a:ext cx="5530125" cy="3002320"/>
        </p:xfrm>
        <a:graphic>
          <a:graphicData uri="http://schemas.openxmlformats.org/drawingml/2006/table">
            <a:tbl>
              <a:tblPr firstRow="1" bandRow="1">
                <a:noFill/>
                <a:tableStyleId>{54E7D2A0-FF7D-442E-8EBE-535B381465F7}</a:tableStyleId>
              </a:tblPr>
              <a:tblGrid>
                <a:gridCol w="497650">
                  <a:extLst>
                    <a:ext uri="{9D8B030D-6E8A-4147-A177-3AD203B41FA5}">
                      <a16:colId xmlns:a16="http://schemas.microsoft.com/office/drawing/2014/main" val="20000"/>
                    </a:ext>
                  </a:extLst>
                </a:gridCol>
                <a:gridCol w="1089650">
                  <a:extLst>
                    <a:ext uri="{9D8B030D-6E8A-4147-A177-3AD203B41FA5}">
                      <a16:colId xmlns:a16="http://schemas.microsoft.com/office/drawing/2014/main" val="20001"/>
                    </a:ext>
                  </a:extLst>
                </a:gridCol>
                <a:gridCol w="1510975">
                  <a:extLst>
                    <a:ext uri="{9D8B030D-6E8A-4147-A177-3AD203B41FA5}">
                      <a16:colId xmlns:a16="http://schemas.microsoft.com/office/drawing/2014/main" val="20002"/>
                    </a:ext>
                  </a:extLst>
                </a:gridCol>
                <a:gridCol w="1422725">
                  <a:extLst>
                    <a:ext uri="{9D8B030D-6E8A-4147-A177-3AD203B41FA5}">
                      <a16:colId xmlns:a16="http://schemas.microsoft.com/office/drawing/2014/main" val="20003"/>
                    </a:ext>
                  </a:extLst>
                </a:gridCol>
                <a:gridCol w="1009125">
                  <a:extLst>
                    <a:ext uri="{9D8B030D-6E8A-4147-A177-3AD203B41FA5}">
                      <a16:colId xmlns:a16="http://schemas.microsoft.com/office/drawing/2014/main" val="20004"/>
                    </a:ext>
                  </a:extLst>
                </a:gridCol>
              </a:tblGrid>
              <a:tr h="226250">
                <a:tc>
                  <a:txBody>
                    <a:bodyPr/>
                    <a:lstStyle/>
                    <a:p>
                      <a:pPr marL="0" marR="0" lvl="0" indent="0" algn="ctr" rtl="0">
                        <a:lnSpc>
                          <a:spcPct val="100000"/>
                        </a:lnSpc>
                        <a:spcBef>
                          <a:spcPts val="0"/>
                        </a:spcBef>
                        <a:spcAft>
                          <a:spcPts val="0"/>
                        </a:spcAft>
                        <a:buClr>
                          <a:srgbClr val="000000"/>
                        </a:buClr>
                        <a:buSzPts val="700"/>
                        <a:buFont typeface="Arial"/>
                        <a:buNone/>
                      </a:pPr>
                      <a:endParaRPr sz="700" u="none" strike="noStrike" cap="none">
                        <a:solidFill>
                          <a:srgbClr val="000000"/>
                        </a:solidFill>
                        <a:latin typeface="Calibri"/>
                        <a:ea typeface="Calibri"/>
                        <a:cs typeface="Calibri"/>
                        <a:sym typeface="Calibri"/>
                      </a:endParaRPr>
                    </a:p>
                  </a:txBody>
                  <a:tcPr marL="91450" marR="91450" marT="45725" marB="457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rgbClr val="CDE4BD"/>
                    </a:solidFill>
                  </a:tcPr>
                </a:tc>
                <a:tc>
                  <a:txBody>
                    <a:bodyPr/>
                    <a:lstStyle/>
                    <a:p>
                      <a:pPr marL="0" marR="0" lvl="0" indent="0" algn="ctr" rtl="0">
                        <a:lnSpc>
                          <a:spcPct val="100000"/>
                        </a:lnSpc>
                        <a:spcBef>
                          <a:spcPts val="0"/>
                        </a:spcBef>
                        <a:spcAft>
                          <a:spcPts val="0"/>
                        </a:spcAft>
                        <a:buClr>
                          <a:srgbClr val="000000"/>
                        </a:buClr>
                        <a:buSzPts val="700"/>
                        <a:buFont typeface="Arial"/>
                        <a:buNone/>
                      </a:pPr>
                      <a:r>
                        <a:rPr lang="en-US" sz="700" u="none" strike="noStrike" cap="none">
                          <a:solidFill>
                            <a:srgbClr val="000000"/>
                          </a:solidFill>
                          <a:latin typeface="Calibri"/>
                          <a:ea typeface="Calibri"/>
                          <a:cs typeface="Calibri"/>
                          <a:sym typeface="Calibri"/>
                        </a:rPr>
                        <a:t>Intent - what is your objective?</a:t>
                      </a:r>
                      <a:endParaRPr sz="1400" u="none" strike="noStrike" cap="none"/>
                    </a:p>
                  </a:txBody>
                  <a:tcPr marL="91450" marR="91450" marT="45725" marB="457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rgbClr val="CDE4BD"/>
                    </a:solidFill>
                  </a:tcPr>
                </a:tc>
                <a:tc>
                  <a:txBody>
                    <a:bodyPr/>
                    <a:lstStyle/>
                    <a:p>
                      <a:pPr marL="0" marR="0" lvl="0" indent="0" algn="ctr" rtl="0">
                        <a:lnSpc>
                          <a:spcPct val="100000"/>
                        </a:lnSpc>
                        <a:spcBef>
                          <a:spcPts val="0"/>
                        </a:spcBef>
                        <a:spcAft>
                          <a:spcPts val="0"/>
                        </a:spcAft>
                        <a:buClr>
                          <a:srgbClr val="000000"/>
                        </a:buClr>
                        <a:buSzPts val="700"/>
                        <a:buFont typeface="Arial"/>
                        <a:buNone/>
                      </a:pPr>
                      <a:r>
                        <a:rPr lang="en-US" sz="700" b="1" u="none" strike="noStrike" cap="none">
                          <a:solidFill>
                            <a:srgbClr val="000000"/>
                          </a:solidFill>
                          <a:latin typeface="Calibri"/>
                          <a:ea typeface="Calibri"/>
                          <a:cs typeface="Calibri"/>
                          <a:sym typeface="Calibri"/>
                        </a:rPr>
                        <a:t>Implementation - How will you achieve this?</a:t>
                      </a:r>
                      <a:endParaRPr sz="700" u="none" strike="noStrike" cap="none">
                        <a:solidFill>
                          <a:srgbClr val="000000"/>
                        </a:solidFill>
                        <a:latin typeface="Calibri"/>
                        <a:ea typeface="Calibri"/>
                        <a:cs typeface="Calibri"/>
                        <a:sym typeface="Calibri"/>
                      </a:endParaRPr>
                    </a:p>
                  </a:txBody>
                  <a:tcPr marL="91450" marR="91450" marT="45725" marB="457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rgbClr val="CDE4BD"/>
                    </a:solidFill>
                  </a:tcPr>
                </a:tc>
                <a:tc>
                  <a:txBody>
                    <a:bodyPr/>
                    <a:lstStyle/>
                    <a:p>
                      <a:pPr marL="0" marR="0" lvl="0" indent="0" algn="ctr" rtl="0">
                        <a:lnSpc>
                          <a:spcPct val="100000"/>
                        </a:lnSpc>
                        <a:spcBef>
                          <a:spcPts val="0"/>
                        </a:spcBef>
                        <a:spcAft>
                          <a:spcPts val="0"/>
                        </a:spcAft>
                        <a:buClr>
                          <a:srgbClr val="000000"/>
                        </a:buClr>
                        <a:buSzPts val="700"/>
                        <a:buFont typeface="Calibri"/>
                        <a:buNone/>
                      </a:pPr>
                      <a:r>
                        <a:rPr lang="en-US" sz="700" u="none" strike="noStrike" cap="none">
                          <a:solidFill>
                            <a:srgbClr val="000000"/>
                          </a:solidFill>
                          <a:latin typeface="Calibri"/>
                          <a:ea typeface="Calibri"/>
                          <a:cs typeface="Calibri"/>
                          <a:sym typeface="Calibri"/>
                        </a:rPr>
                        <a:t>Impact - What do you hope to see?</a:t>
                      </a:r>
                      <a:endParaRPr sz="1400" u="none" strike="noStrike" cap="none"/>
                    </a:p>
                  </a:txBody>
                  <a:tcPr marL="91450" marR="91450" marT="45725" marB="457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rgbClr val="CDE4BD"/>
                    </a:solidFill>
                  </a:tcPr>
                </a:tc>
                <a:tc>
                  <a:txBody>
                    <a:bodyPr/>
                    <a:lstStyle/>
                    <a:p>
                      <a:pPr marL="0" marR="0" lvl="0" indent="0" algn="ctr" rtl="0">
                        <a:lnSpc>
                          <a:spcPct val="100000"/>
                        </a:lnSpc>
                        <a:spcBef>
                          <a:spcPts val="0"/>
                        </a:spcBef>
                        <a:spcAft>
                          <a:spcPts val="0"/>
                        </a:spcAft>
                        <a:buClr>
                          <a:srgbClr val="000000"/>
                        </a:buClr>
                        <a:buSzPts val="700"/>
                        <a:buFont typeface="Calibri"/>
                        <a:buNone/>
                      </a:pPr>
                      <a:r>
                        <a:rPr lang="en-US" sz="700" u="none" strike="noStrike" cap="none">
                          <a:solidFill>
                            <a:srgbClr val="000000"/>
                          </a:solidFill>
                          <a:latin typeface="Calibri"/>
                          <a:ea typeface="Calibri"/>
                          <a:cs typeface="Calibri"/>
                          <a:sym typeface="Calibri"/>
                        </a:rPr>
                        <a:t>Supporting evidence</a:t>
                      </a:r>
                      <a:endParaRPr sz="700" u="none" strike="noStrike" cap="none">
                        <a:solidFill>
                          <a:srgbClr val="000000"/>
                        </a:solidFill>
                        <a:latin typeface="Calibri"/>
                        <a:ea typeface="Calibri"/>
                        <a:cs typeface="Calibri"/>
                        <a:sym typeface="Calibri"/>
                      </a:endParaRPr>
                    </a:p>
                  </a:txBody>
                  <a:tcPr marL="91450" marR="91450" marT="45725" marB="457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rgbClr val="CDE4BD"/>
                    </a:solidFill>
                  </a:tcPr>
                </a:tc>
                <a:extLst>
                  <a:ext uri="{0D108BD9-81ED-4DB2-BD59-A6C34878D82A}">
                    <a16:rowId xmlns:a16="http://schemas.microsoft.com/office/drawing/2014/main" val="10000"/>
                  </a:ext>
                </a:extLst>
              </a:tr>
              <a:tr h="370850">
                <a:tc>
                  <a:txBody>
                    <a:bodyPr/>
                    <a:lstStyle/>
                    <a:p>
                      <a:pPr marL="0" marR="0" lvl="0" indent="0" algn="l" rtl="0">
                        <a:lnSpc>
                          <a:spcPct val="100000"/>
                        </a:lnSpc>
                        <a:spcBef>
                          <a:spcPts val="0"/>
                        </a:spcBef>
                        <a:spcAft>
                          <a:spcPts val="0"/>
                        </a:spcAft>
                        <a:buClr>
                          <a:schemeClr val="dk1"/>
                        </a:buClr>
                        <a:buSzPts val="600"/>
                        <a:buFont typeface="Arial"/>
                        <a:buNone/>
                      </a:pPr>
                      <a:endParaRPr sz="600" u="none" strike="noStrike" cap="none">
                        <a:latin typeface="Calibri"/>
                        <a:ea typeface="Calibri"/>
                        <a:cs typeface="Calibri"/>
                        <a:sym typeface="Calibri"/>
                      </a:endParaRPr>
                    </a:p>
                    <a:p>
                      <a:pPr marL="0" marR="0" lvl="0" indent="0" algn="ctr" rtl="0">
                        <a:lnSpc>
                          <a:spcPct val="100000"/>
                        </a:lnSpc>
                        <a:spcBef>
                          <a:spcPts val="0"/>
                        </a:spcBef>
                        <a:spcAft>
                          <a:spcPts val="0"/>
                        </a:spcAft>
                        <a:buClr>
                          <a:schemeClr val="dk1"/>
                        </a:buClr>
                        <a:buSzPts val="700"/>
                        <a:buFont typeface="Arial"/>
                        <a:buNone/>
                      </a:pPr>
                      <a:endParaRPr sz="700" b="1" u="none" strike="noStrike" cap="none">
                        <a:latin typeface="Calibri"/>
                        <a:ea typeface="Calibri"/>
                        <a:cs typeface="Calibri"/>
                        <a:sym typeface="Calibri"/>
                      </a:endParaRPr>
                    </a:p>
                    <a:p>
                      <a:pPr marL="0" marR="0" lvl="0" indent="0" algn="ctr" rtl="0">
                        <a:lnSpc>
                          <a:spcPct val="100000"/>
                        </a:lnSpc>
                        <a:spcBef>
                          <a:spcPts val="0"/>
                        </a:spcBef>
                        <a:spcAft>
                          <a:spcPts val="0"/>
                        </a:spcAft>
                        <a:buClr>
                          <a:schemeClr val="dk1"/>
                        </a:buClr>
                        <a:buSzPts val="700"/>
                        <a:buFont typeface="Arial"/>
                        <a:buNone/>
                      </a:pPr>
                      <a:endParaRPr sz="700" b="1" u="none" strike="noStrike" cap="none">
                        <a:latin typeface="Calibri"/>
                        <a:ea typeface="Calibri"/>
                        <a:cs typeface="Calibri"/>
                        <a:sym typeface="Calibri"/>
                      </a:endParaRPr>
                    </a:p>
                    <a:p>
                      <a:pPr marL="0" marR="0" lvl="0" indent="0" algn="ctr" rtl="0">
                        <a:lnSpc>
                          <a:spcPct val="100000"/>
                        </a:lnSpc>
                        <a:spcBef>
                          <a:spcPts val="0"/>
                        </a:spcBef>
                        <a:spcAft>
                          <a:spcPts val="0"/>
                        </a:spcAft>
                        <a:buClr>
                          <a:schemeClr val="dk1"/>
                        </a:buClr>
                        <a:buSzPts val="650"/>
                        <a:buFont typeface="Calibri"/>
                        <a:buNone/>
                      </a:pPr>
                      <a:r>
                        <a:rPr lang="en-US" sz="650" b="1" u="none" strike="noStrike" cap="none">
                          <a:latin typeface="Calibri"/>
                          <a:ea typeface="Calibri"/>
                          <a:cs typeface="Calibri"/>
                          <a:sym typeface="Calibri"/>
                        </a:rPr>
                        <a:t>Plan and monitor</a:t>
                      </a:r>
                      <a:br>
                        <a:rPr lang="en-US" sz="700" b="1" u="none" strike="noStrike" cap="none">
                          <a:latin typeface="Calibri"/>
                          <a:ea typeface="Calibri"/>
                          <a:cs typeface="Calibri"/>
                          <a:sym typeface="Calibri"/>
                        </a:rPr>
                      </a:br>
                      <a:r>
                        <a:rPr lang="en-US" sz="500" b="1" u="none" strike="noStrike" cap="none">
                          <a:latin typeface="Calibri"/>
                          <a:ea typeface="Calibri"/>
                          <a:cs typeface="Calibri"/>
                          <a:sym typeface="Calibri"/>
                        </a:rPr>
                        <a:t>(Complete now and monitor)</a:t>
                      </a:r>
                      <a:endParaRPr sz="1400" u="none" strike="noStrike" cap="none"/>
                    </a:p>
                    <a:p>
                      <a:pPr marL="0" marR="0" lvl="0" indent="0" algn="l" rtl="0">
                        <a:lnSpc>
                          <a:spcPct val="100000"/>
                        </a:lnSpc>
                        <a:spcBef>
                          <a:spcPts val="0"/>
                        </a:spcBef>
                        <a:spcAft>
                          <a:spcPts val="0"/>
                        </a:spcAft>
                        <a:buClr>
                          <a:schemeClr val="dk1"/>
                        </a:buClr>
                        <a:buSzPts val="600"/>
                        <a:buFont typeface="Arial"/>
                        <a:buNone/>
                      </a:pPr>
                      <a:endParaRPr sz="600" u="none" strike="noStrike" cap="none">
                        <a:latin typeface="Calibri"/>
                        <a:ea typeface="Calibri"/>
                        <a:cs typeface="Calibri"/>
                        <a:sym typeface="Calibri"/>
                      </a:endParaRPr>
                    </a:p>
                    <a:p>
                      <a:pPr marL="0" marR="0" lvl="0" indent="0" algn="l" rtl="0">
                        <a:lnSpc>
                          <a:spcPct val="100000"/>
                        </a:lnSpc>
                        <a:spcBef>
                          <a:spcPts val="0"/>
                        </a:spcBef>
                        <a:spcAft>
                          <a:spcPts val="0"/>
                        </a:spcAft>
                        <a:buClr>
                          <a:schemeClr val="dk1"/>
                        </a:buClr>
                        <a:buSzPts val="600"/>
                        <a:buFont typeface="Arial"/>
                        <a:buNone/>
                      </a:pPr>
                      <a:endParaRPr sz="600" u="none" strike="noStrike" cap="none">
                        <a:latin typeface="Calibri"/>
                        <a:ea typeface="Calibri"/>
                        <a:cs typeface="Calibri"/>
                        <a:sym typeface="Calibri"/>
                      </a:endParaRPr>
                    </a:p>
                    <a:p>
                      <a:pPr marL="0" marR="0" lvl="0" indent="0" algn="l" rtl="0">
                        <a:lnSpc>
                          <a:spcPct val="100000"/>
                        </a:lnSpc>
                        <a:spcBef>
                          <a:spcPts val="0"/>
                        </a:spcBef>
                        <a:spcAft>
                          <a:spcPts val="0"/>
                        </a:spcAft>
                        <a:buClr>
                          <a:schemeClr val="dk1"/>
                        </a:buClr>
                        <a:buSzPts val="600"/>
                        <a:buFont typeface="Arial"/>
                        <a:buNone/>
                      </a:pPr>
                      <a:endParaRPr sz="600" u="none" strike="noStrike" cap="none">
                        <a:latin typeface="Calibri"/>
                        <a:ea typeface="Calibri"/>
                        <a:cs typeface="Calibri"/>
                        <a:sym typeface="Calibri"/>
                      </a:endParaRPr>
                    </a:p>
                    <a:p>
                      <a:pPr marL="0" marR="0" lvl="0" indent="0" algn="l" rtl="0">
                        <a:lnSpc>
                          <a:spcPct val="100000"/>
                        </a:lnSpc>
                        <a:spcBef>
                          <a:spcPts val="0"/>
                        </a:spcBef>
                        <a:spcAft>
                          <a:spcPts val="0"/>
                        </a:spcAft>
                        <a:buClr>
                          <a:schemeClr val="dk1"/>
                        </a:buClr>
                        <a:buSzPts val="600"/>
                        <a:buFont typeface="Arial"/>
                        <a:buNone/>
                      </a:pPr>
                      <a:endParaRPr sz="600" u="none" strike="noStrike" cap="none">
                        <a:latin typeface="Calibri"/>
                        <a:ea typeface="Calibri"/>
                        <a:cs typeface="Calibri"/>
                        <a:sym typeface="Calibri"/>
                      </a:endParaRPr>
                    </a:p>
                    <a:p>
                      <a:pPr marL="0" marR="0" lvl="0" indent="0" algn="l" rtl="0">
                        <a:lnSpc>
                          <a:spcPct val="100000"/>
                        </a:lnSpc>
                        <a:spcBef>
                          <a:spcPts val="0"/>
                        </a:spcBef>
                        <a:spcAft>
                          <a:spcPts val="0"/>
                        </a:spcAft>
                        <a:buClr>
                          <a:schemeClr val="dk1"/>
                        </a:buClr>
                        <a:buSzPts val="600"/>
                        <a:buFont typeface="Arial"/>
                        <a:buNone/>
                      </a:pPr>
                      <a:endParaRPr sz="600" u="none" strike="noStrike" cap="none">
                        <a:latin typeface="Calibri"/>
                        <a:ea typeface="Calibri"/>
                        <a:cs typeface="Calibri"/>
                        <a:sym typeface="Calibri"/>
                      </a:endParaRPr>
                    </a:p>
                  </a:txBody>
                  <a:tcPr marL="91450" marR="91450" marT="45725" marB="457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tc>
                  <a:txBody>
                    <a:bodyPr/>
                    <a:lstStyle/>
                    <a:p>
                      <a:pPr marL="0" marR="0" lvl="0" indent="0" algn="l" rtl="0">
                        <a:lnSpc>
                          <a:spcPct val="100000"/>
                        </a:lnSpc>
                        <a:spcBef>
                          <a:spcPts val="0"/>
                        </a:spcBef>
                        <a:spcAft>
                          <a:spcPts val="0"/>
                        </a:spcAft>
                        <a:buClr>
                          <a:srgbClr val="000000"/>
                        </a:buClr>
                        <a:buSzPts val="600"/>
                        <a:buFont typeface="Arial"/>
                        <a:buNone/>
                      </a:pPr>
                      <a:r>
                        <a:rPr lang="en-US" sz="600" u="none" strike="noStrike" cap="none" dirty="0">
                          <a:latin typeface="Calibri"/>
                          <a:ea typeface="Calibri"/>
                          <a:cs typeface="Calibri"/>
                          <a:sym typeface="Calibri"/>
                        </a:rPr>
                        <a:t>To raise the profile of physical activity by taking part in some local competitions, which will foster the skills of </a:t>
                      </a:r>
                      <a:r>
                        <a:rPr lang="en-US" sz="600" b="1" u="none" strike="noStrike" cap="none" dirty="0">
                          <a:latin typeface="Calibri"/>
                          <a:ea typeface="Calibri"/>
                          <a:cs typeface="Calibri"/>
                          <a:sym typeface="Calibri"/>
                        </a:rPr>
                        <a:t>perseverance, discipline, and the pursuit of excellence and </a:t>
                      </a:r>
                      <a:r>
                        <a:rPr lang="en-US" sz="600" u="none" strike="noStrike" cap="none" dirty="0">
                          <a:latin typeface="Calibri"/>
                          <a:ea typeface="Calibri"/>
                          <a:cs typeface="Calibri"/>
                          <a:sym typeface="Calibri"/>
                        </a:rPr>
                        <a:t>To broaden pupil understanding of "Healthy Living" by connecting physical fitness with </a:t>
                      </a:r>
                      <a:r>
                        <a:rPr lang="en-US" sz="600" b="1" u="none" strike="noStrike" cap="none" dirty="0">
                          <a:latin typeface="Calibri"/>
                          <a:ea typeface="Calibri"/>
                          <a:cs typeface="Calibri"/>
                          <a:sym typeface="Calibri"/>
                        </a:rPr>
                        <a:t>mental well-being, nutrition, and lifelong healthy habits</a:t>
                      </a:r>
                      <a:r>
                        <a:rPr lang="en-US" sz="600" u="none" strike="noStrike" cap="none" dirty="0">
                          <a:latin typeface="Calibri"/>
                          <a:ea typeface="Calibri"/>
                          <a:cs typeface="Calibri"/>
                          <a:sym typeface="Calibri"/>
                        </a:rPr>
                        <a:t> through an expert-led whole-school engagement day.</a:t>
                      </a:r>
                      <a:endParaRPr sz="500" u="none" strike="noStrike" cap="none" dirty="0">
                        <a:latin typeface="Calibri"/>
                        <a:ea typeface="Calibri"/>
                        <a:cs typeface="Calibri"/>
                        <a:sym typeface="Calibri"/>
                      </a:endParaRPr>
                    </a:p>
                  </a:txBody>
                  <a:tcPr marL="91450" marR="91450" marT="45725" marB="457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tc>
                  <a:txBody>
                    <a:bodyPr/>
                    <a:lstStyle/>
                    <a:p>
                      <a:pPr marL="0" marR="0" lvl="0" indent="0" algn="l" rtl="0">
                        <a:lnSpc>
                          <a:spcPct val="100000"/>
                        </a:lnSpc>
                        <a:spcBef>
                          <a:spcPts val="0"/>
                        </a:spcBef>
                        <a:spcAft>
                          <a:spcPts val="0"/>
                        </a:spcAft>
                        <a:buClr>
                          <a:schemeClr val="dk1"/>
                        </a:buClr>
                        <a:buSzPts val="600"/>
                        <a:buFont typeface="Calibri"/>
                        <a:buNone/>
                      </a:pPr>
                      <a:r>
                        <a:rPr lang="en-US" sz="600" u="none" strike="noStrike" cap="none" dirty="0">
                          <a:latin typeface="Calibri"/>
                          <a:ea typeface="Calibri"/>
                          <a:cs typeface="Calibri"/>
                          <a:sym typeface="Calibri"/>
                        </a:rPr>
                        <a:t>Partner with </a:t>
                      </a:r>
                      <a:r>
                        <a:rPr lang="en-GB" sz="600" u="none" strike="noStrike" cap="none" dirty="0">
                          <a:latin typeface="Calibri"/>
                          <a:ea typeface="Calibri"/>
                          <a:cs typeface="Calibri"/>
                          <a:sym typeface="Calibri"/>
                        </a:rPr>
                        <a:t>SSP to enter some competitions where staffing allows, particularly for UKS2. This will boost activity, self-esteem and a sense of pride in achievements and work ethic.</a:t>
                      </a:r>
                      <a:endParaRPr sz="100" u="none" strike="noStrike" cap="none" dirty="0">
                        <a:latin typeface="Calibri"/>
                        <a:ea typeface="Calibri"/>
                        <a:cs typeface="Calibri"/>
                        <a:sym typeface="Calibri"/>
                      </a:endParaRPr>
                    </a:p>
                  </a:txBody>
                  <a:tcPr marL="91450" marR="91450" marT="45725" marB="457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tc>
                  <a:txBody>
                    <a:bodyPr/>
                    <a:lstStyle/>
                    <a:p>
                      <a:pPr marL="0" marR="0" lvl="0" indent="0" algn="l" rtl="0">
                        <a:lnSpc>
                          <a:spcPct val="100000"/>
                        </a:lnSpc>
                        <a:spcBef>
                          <a:spcPts val="0"/>
                        </a:spcBef>
                        <a:spcAft>
                          <a:spcPts val="0"/>
                        </a:spcAft>
                        <a:buClr>
                          <a:schemeClr val="dk1"/>
                        </a:buClr>
                        <a:buSzPts val="600"/>
                        <a:buFont typeface="Calibri"/>
                        <a:buNone/>
                      </a:pPr>
                      <a:r>
                        <a:rPr lang="en-US" sz="600" u="none" strike="noStrike" cap="none" dirty="0">
                          <a:latin typeface="Calibri"/>
                          <a:ea typeface="Calibri"/>
                          <a:cs typeface="Calibri"/>
                          <a:sym typeface="Calibri"/>
                        </a:rPr>
                        <a:t>To provide a "wow factor" that connects physical effort with professional success and resilience.</a:t>
                      </a:r>
                      <a:endParaRPr sz="600" u="none" strike="noStrike" cap="none" dirty="0">
                        <a:latin typeface="Calibri"/>
                        <a:ea typeface="Calibri"/>
                        <a:cs typeface="Calibri"/>
                        <a:sym typeface="Calibri"/>
                      </a:endParaRPr>
                    </a:p>
                    <a:p>
                      <a:pPr marL="0" marR="0" lvl="0" indent="0" algn="l" rtl="0">
                        <a:lnSpc>
                          <a:spcPct val="100000"/>
                        </a:lnSpc>
                        <a:spcBef>
                          <a:spcPts val="0"/>
                        </a:spcBef>
                        <a:spcAft>
                          <a:spcPts val="0"/>
                        </a:spcAft>
                        <a:buClr>
                          <a:schemeClr val="dk1"/>
                        </a:buClr>
                        <a:buSzPts val="600"/>
                        <a:buFont typeface="Calibri"/>
                        <a:buNone/>
                      </a:pPr>
                      <a:endParaRPr sz="600" u="none" strike="noStrike" cap="none" dirty="0">
                        <a:latin typeface="Calibri"/>
                        <a:ea typeface="Calibri"/>
                        <a:cs typeface="Calibri"/>
                        <a:sym typeface="Calibri"/>
                      </a:endParaRPr>
                    </a:p>
                    <a:p>
                      <a:pPr marL="0" marR="0" lvl="0" indent="0" algn="l" rtl="0">
                        <a:lnSpc>
                          <a:spcPct val="100000"/>
                        </a:lnSpc>
                        <a:spcBef>
                          <a:spcPts val="0"/>
                        </a:spcBef>
                        <a:spcAft>
                          <a:spcPts val="0"/>
                        </a:spcAft>
                        <a:buClr>
                          <a:schemeClr val="dk1"/>
                        </a:buClr>
                        <a:buSzPts val="600"/>
                        <a:buFont typeface="Calibri"/>
                        <a:buNone/>
                      </a:pPr>
                      <a:r>
                        <a:rPr lang="en-US" sz="600" u="none" strike="noStrike" cap="none" dirty="0">
                          <a:latin typeface="Calibri"/>
                          <a:ea typeface="Calibri"/>
                          <a:cs typeface="Calibri"/>
                          <a:sym typeface="Calibri"/>
                        </a:rPr>
                        <a:t>To develop leadership, communication, and organizational skills in the eldest cohort while increasing peer-to-peer engagement.</a:t>
                      </a:r>
                      <a:endParaRPr sz="600" u="none" strike="noStrike" cap="none" dirty="0">
                        <a:latin typeface="Calibri"/>
                        <a:ea typeface="Calibri"/>
                        <a:cs typeface="Calibri"/>
                        <a:sym typeface="Calibri"/>
                      </a:endParaRPr>
                    </a:p>
                    <a:p>
                      <a:pPr marL="0" marR="0" lvl="0" indent="0" algn="l" rtl="0">
                        <a:lnSpc>
                          <a:spcPct val="100000"/>
                        </a:lnSpc>
                        <a:spcBef>
                          <a:spcPts val="0"/>
                        </a:spcBef>
                        <a:spcAft>
                          <a:spcPts val="0"/>
                        </a:spcAft>
                        <a:buClr>
                          <a:srgbClr val="000000"/>
                        </a:buClr>
                        <a:buSzPts val="600"/>
                        <a:buFont typeface="Arial"/>
                        <a:buNone/>
                      </a:pPr>
                      <a:endParaRPr sz="600" u="none" strike="noStrike" cap="none" dirty="0">
                        <a:latin typeface="Calibri"/>
                        <a:ea typeface="Calibri"/>
                        <a:cs typeface="Calibri"/>
                        <a:sym typeface="Calibri"/>
                      </a:endParaRPr>
                    </a:p>
                  </a:txBody>
                  <a:tcPr marL="91450" marR="91450" marT="45725" marB="457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tc>
                  <a:txBody>
                    <a:bodyPr/>
                    <a:lstStyle/>
                    <a:p>
                      <a:pPr marL="0" marR="0" lvl="0" indent="0" algn="l" rtl="0">
                        <a:lnSpc>
                          <a:spcPct val="100000"/>
                        </a:lnSpc>
                        <a:spcBef>
                          <a:spcPts val="0"/>
                        </a:spcBef>
                        <a:spcAft>
                          <a:spcPts val="0"/>
                        </a:spcAft>
                        <a:buClr>
                          <a:schemeClr val="dk1"/>
                        </a:buClr>
                        <a:buSzPts val="600"/>
                        <a:buFont typeface="Calibri"/>
                        <a:buNone/>
                      </a:pPr>
                      <a:r>
                        <a:rPr lang="en-US" sz="600" u="none" strike="noStrike" cap="none">
                          <a:latin typeface="Calibri"/>
                          <a:ea typeface="Calibri"/>
                          <a:cs typeface="Calibri"/>
                          <a:sym typeface="Calibri"/>
                        </a:rPr>
                        <a:t>Children questionnaire question out of school sports clubs. - improvement following assembly.</a:t>
                      </a:r>
                      <a:endParaRPr sz="600" u="none" strike="noStrike" cap="none">
                        <a:latin typeface="Calibri"/>
                        <a:ea typeface="Calibri"/>
                        <a:cs typeface="Calibri"/>
                        <a:sym typeface="Calibri"/>
                      </a:endParaRPr>
                    </a:p>
                    <a:p>
                      <a:pPr marL="0" marR="0" lvl="0" indent="0" algn="l" rtl="0">
                        <a:lnSpc>
                          <a:spcPct val="100000"/>
                        </a:lnSpc>
                        <a:spcBef>
                          <a:spcPts val="0"/>
                        </a:spcBef>
                        <a:spcAft>
                          <a:spcPts val="0"/>
                        </a:spcAft>
                        <a:buClr>
                          <a:schemeClr val="dk1"/>
                        </a:buClr>
                        <a:buSzPts val="600"/>
                        <a:buFont typeface="Calibri"/>
                        <a:buNone/>
                      </a:pPr>
                      <a:endParaRPr sz="600" u="none" strike="noStrike" cap="none">
                        <a:latin typeface="Calibri"/>
                        <a:ea typeface="Calibri"/>
                        <a:cs typeface="Calibri"/>
                        <a:sym typeface="Calibri"/>
                      </a:endParaRPr>
                    </a:p>
                    <a:p>
                      <a:pPr marL="0" marR="0" lvl="0" indent="0" algn="l" rtl="0">
                        <a:lnSpc>
                          <a:spcPct val="100000"/>
                        </a:lnSpc>
                        <a:spcBef>
                          <a:spcPts val="0"/>
                        </a:spcBef>
                        <a:spcAft>
                          <a:spcPts val="0"/>
                        </a:spcAft>
                        <a:buClr>
                          <a:schemeClr val="dk1"/>
                        </a:buClr>
                        <a:buSzPts val="600"/>
                        <a:buFont typeface="Calibri"/>
                        <a:buNone/>
                      </a:pPr>
                      <a:r>
                        <a:rPr lang="en-US" sz="600" u="none" strike="noStrike" cap="none">
                          <a:latin typeface="Calibri"/>
                          <a:ea typeface="Calibri"/>
                          <a:cs typeface="Calibri"/>
                          <a:sym typeface="Calibri"/>
                        </a:rPr>
                        <a:t>Photographic evidence of event</a:t>
                      </a:r>
                      <a:endParaRPr sz="600" u="none" strike="noStrike" cap="none">
                        <a:latin typeface="Calibri"/>
                        <a:ea typeface="Calibri"/>
                        <a:cs typeface="Calibri"/>
                        <a:sym typeface="Calibri"/>
                      </a:endParaRPr>
                    </a:p>
                    <a:p>
                      <a:pPr marL="0" marR="0" lvl="0" indent="0" algn="l" rtl="0">
                        <a:lnSpc>
                          <a:spcPct val="100000"/>
                        </a:lnSpc>
                        <a:spcBef>
                          <a:spcPts val="0"/>
                        </a:spcBef>
                        <a:spcAft>
                          <a:spcPts val="0"/>
                        </a:spcAft>
                        <a:buClr>
                          <a:srgbClr val="000000"/>
                        </a:buClr>
                        <a:buSzPts val="600"/>
                        <a:buFont typeface="Arial"/>
                        <a:buNone/>
                      </a:pPr>
                      <a:endParaRPr sz="600" u="none" strike="noStrike" cap="none">
                        <a:solidFill>
                          <a:schemeClr val="dk1"/>
                        </a:solidFill>
                        <a:latin typeface="Calibri"/>
                        <a:ea typeface="Calibri"/>
                        <a:cs typeface="Calibri"/>
                        <a:sym typeface="Calibri"/>
                      </a:endParaRPr>
                    </a:p>
                  </a:txBody>
                  <a:tcPr marL="91450" marR="91450" marT="45725" marB="457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extLst>
                  <a:ext uri="{0D108BD9-81ED-4DB2-BD59-A6C34878D82A}">
                    <a16:rowId xmlns:a16="http://schemas.microsoft.com/office/drawing/2014/main" val="10001"/>
                  </a:ext>
                </a:extLst>
              </a:tr>
              <a:tr h="164250">
                <a:tc>
                  <a:txBody>
                    <a:bodyPr/>
                    <a:lstStyle/>
                    <a:p>
                      <a:pPr marL="0" marR="0" lvl="0" indent="0" algn="l" rtl="0">
                        <a:lnSpc>
                          <a:spcPct val="100000"/>
                        </a:lnSpc>
                        <a:spcBef>
                          <a:spcPts val="0"/>
                        </a:spcBef>
                        <a:spcAft>
                          <a:spcPts val="0"/>
                        </a:spcAft>
                        <a:buClr>
                          <a:schemeClr val="dk1"/>
                        </a:buClr>
                        <a:buSzPts val="600"/>
                        <a:buFont typeface="Arial"/>
                        <a:buNone/>
                      </a:pPr>
                      <a:endParaRPr sz="600" u="none" strike="noStrike" cap="none">
                        <a:latin typeface="Calibri"/>
                        <a:ea typeface="Calibri"/>
                        <a:cs typeface="Calibri"/>
                        <a:sym typeface="Calibri"/>
                      </a:endParaRPr>
                    </a:p>
                    <a:p>
                      <a:pPr marL="0" marR="0" lvl="0" indent="0" algn="l" rtl="0">
                        <a:lnSpc>
                          <a:spcPct val="100000"/>
                        </a:lnSpc>
                        <a:spcBef>
                          <a:spcPts val="0"/>
                        </a:spcBef>
                        <a:spcAft>
                          <a:spcPts val="0"/>
                        </a:spcAft>
                        <a:buClr>
                          <a:schemeClr val="dk1"/>
                        </a:buClr>
                        <a:buSzPts val="600"/>
                        <a:buFont typeface="Arial"/>
                        <a:buNone/>
                      </a:pPr>
                      <a:endParaRPr sz="600" u="none" strike="noStrike" cap="none">
                        <a:latin typeface="Calibri"/>
                        <a:ea typeface="Calibri"/>
                        <a:cs typeface="Calibri"/>
                        <a:sym typeface="Calibri"/>
                      </a:endParaRPr>
                    </a:p>
                  </a:txBody>
                  <a:tcPr marL="91450" marR="91450" marT="45725" marB="457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rgbClr val="CDE4BD"/>
                    </a:solidFill>
                  </a:tcPr>
                </a:tc>
                <a:tc>
                  <a:txBody>
                    <a:bodyPr/>
                    <a:lstStyle/>
                    <a:p>
                      <a:pPr marL="0" marR="0" lvl="0" indent="0" algn="ctr" rtl="0">
                        <a:lnSpc>
                          <a:spcPct val="100000"/>
                        </a:lnSpc>
                        <a:spcBef>
                          <a:spcPts val="0"/>
                        </a:spcBef>
                        <a:spcAft>
                          <a:spcPts val="0"/>
                        </a:spcAft>
                        <a:buClr>
                          <a:srgbClr val="000000"/>
                        </a:buClr>
                        <a:buSzPts val="700"/>
                        <a:buFont typeface="Arial"/>
                        <a:buNone/>
                      </a:pPr>
                      <a:r>
                        <a:rPr lang="en-US" sz="700" b="1" u="none" strike="noStrike" cap="none">
                          <a:solidFill>
                            <a:srgbClr val="000000"/>
                          </a:solidFill>
                          <a:latin typeface="Calibri"/>
                          <a:ea typeface="Calibri"/>
                          <a:cs typeface="Calibri"/>
                          <a:sym typeface="Calibri"/>
                        </a:rPr>
                        <a:t>What impact have you seen?</a:t>
                      </a:r>
                      <a:endParaRPr sz="1400" u="none" strike="noStrike" cap="none"/>
                    </a:p>
                  </a:txBody>
                  <a:tcPr marL="91450" marR="91450" marT="45725" marB="457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rgbClr val="CDE4BD"/>
                    </a:solidFill>
                  </a:tcPr>
                </a:tc>
                <a:tc>
                  <a:txBody>
                    <a:bodyPr/>
                    <a:lstStyle/>
                    <a:p>
                      <a:pPr marL="0" marR="0" lvl="0" indent="0" algn="ctr" rtl="0">
                        <a:lnSpc>
                          <a:spcPct val="100000"/>
                        </a:lnSpc>
                        <a:spcBef>
                          <a:spcPts val="0"/>
                        </a:spcBef>
                        <a:spcAft>
                          <a:spcPts val="0"/>
                        </a:spcAft>
                        <a:buClr>
                          <a:srgbClr val="000000"/>
                        </a:buClr>
                        <a:buSzPts val="700"/>
                        <a:buFont typeface="Arial"/>
                        <a:buNone/>
                      </a:pPr>
                      <a:r>
                        <a:rPr lang="en-US" sz="700" b="1" u="none" strike="noStrike" cap="none">
                          <a:solidFill>
                            <a:srgbClr val="000000"/>
                          </a:solidFill>
                          <a:latin typeface="Calibri"/>
                          <a:ea typeface="Calibri"/>
                          <a:cs typeface="Calibri"/>
                          <a:sym typeface="Calibri"/>
                        </a:rPr>
                        <a:t>Are the improvements sustainable? How?</a:t>
                      </a:r>
                      <a:endParaRPr sz="700" b="1" u="none" strike="noStrike" cap="none">
                        <a:solidFill>
                          <a:srgbClr val="000000"/>
                        </a:solidFill>
                        <a:latin typeface="Calibri"/>
                        <a:ea typeface="Calibri"/>
                        <a:cs typeface="Calibri"/>
                        <a:sym typeface="Calibri"/>
                      </a:endParaRPr>
                    </a:p>
                  </a:txBody>
                  <a:tcPr marL="91450" marR="91450" marT="45725" marB="457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rgbClr val="CDE4BD"/>
                    </a:solidFill>
                  </a:tcPr>
                </a:tc>
                <a:tc>
                  <a:txBody>
                    <a:bodyPr/>
                    <a:lstStyle/>
                    <a:p>
                      <a:pPr marL="0" marR="0" lvl="0" indent="0" algn="ctr" rtl="0">
                        <a:lnSpc>
                          <a:spcPct val="100000"/>
                        </a:lnSpc>
                        <a:spcBef>
                          <a:spcPts val="0"/>
                        </a:spcBef>
                        <a:spcAft>
                          <a:spcPts val="0"/>
                        </a:spcAft>
                        <a:buClr>
                          <a:srgbClr val="000000"/>
                        </a:buClr>
                        <a:buSzPts val="700"/>
                        <a:buFont typeface="Calibri"/>
                        <a:buNone/>
                      </a:pPr>
                      <a:r>
                        <a:rPr lang="en-US" sz="700" b="1" u="none" strike="noStrike" cap="none">
                          <a:solidFill>
                            <a:srgbClr val="000000"/>
                          </a:solidFill>
                          <a:latin typeface="Calibri"/>
                          <a:ea typeface="Calibri"/>
                          <a:cs typeface="Calibri"/>
                          <a:sym typeface="Calibri"/>
                        </a:rPr>
                        <a:t>Supporting evidence</a:t>
                      </a:r>
                      <a:endParaRPr sz="1400" u="none" strike="noStrike" cap="none"/>
                    </a:p>
                  </a:txBody>
                  <a:tcPr marL="91450" marR="91450" marT="45725" marB="457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rgbClr val="CDE4BD"/>
                    </a:solidFill>
                  </a:tcPr>
                </a:tc>
                <a:tc>
                  <a:txBody>
                    <a:bodyPr/>
                    <a:lstStyle/>
                    <a:p>
                      <a:pPr marL="0" marR="0" lvl="0" indent="0" algn="ctr" rtl="0">
                        <a:lnSpc>
                          <a:spcPct val="100000"/>
                        </a:lnSpc>
                        <a:spcBef>
                          <a:spcPts val="0"/>
                        </a:spcBef>
                        <a:spcAft>
                          <a:spcPts val="0"/>
                        </a:spcAft>
                        <a:buClr>
                          <a:srgbClr val="000000"/>
                        </a:buClr>
                        <a:buSzPts val="700"/>
                        <a:buFont typeface="Calibri"/>
                        <a:buNone/>
                      </a:pPr>
                      <a:r>
                        <a:rPr lang="en-US" sz="700" b="1" u="none" strike="noStrike" cap="none">
                          <a:solidFill>
                            <a:srgbClr val="000000"/>
                          </a:solidFill>
                          <a:latin typeface="Calibri"/>
                          <a:ea typeface="Calibri"/>
                          <a:cs typeface="Calibri"/>
                          <a:sym typeface="Calibri"/>
                        </a:rPr>
                        <a:t>Approx. cost</a:t>
                      </a:r>
                      <a:endParaRPr sz="700" b="1" u="none" strike="noStrike" cap="none">
                        <a:solidFill>
                          <a:srgbClr val="000000"/>
                        </a:solidFill>
                        <a:latin typeface="Calibri"/>
                        <a:ea typeface="Calibri"/>
                        <a:cs typeface="Calibri"/>
                        <a:sym typeface="Calibri"/>
                      </a:endParaRPr>
                    </a:p>
                  </a:txBody>
                  <a:tcPr marL="91450" marR="91450" marT="45725" marB="457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rgbClr val="CDE4BD"/>
                    </a:solidFill>
                  </a:tcPr>
                </a:tc>
                <a:extLst>
                  <a:ext uri="{0D108BD9-81ED-4DB2-BD59-A6C34878D82A}">
                    <a16:rowId xmlns:a16="http://schemas.microsoft.com/office/drawing/2014/main" val="10002"/>
                  </a:ext>
                </a:extLst>
              </a:tr>
              <a:tr h="370850">
                <a:tc>
                  <a:txBody>
                    <a:bodyPr/>
                    <a:lstStyle/>
                    <a:p>
                      <a:pPr marL="0" marR="0" lvl="0" indent="0" algn="l" rtl="0">
                        <a:lnSpc>
                          <a:spcPct val="100000"/>
                        </a:lnSpc>
                        <a:spcBef>
                          <a:spcPts val="0"/>
                        </a:spcBef>
                        <a:spcAft>
                          <a:spcPts val="0"/>
                        </a:spcAft>
                        <a:buClr>
                          <a:schemeClr val="dk1"/>
                        </a:buClr>
                        <a:buSzPts val="600"/>
                        <a:buFont typeface="Arial"/>
                        <a:buNone/>
                      </a:pPr>
                      <a:endParaRPr sz="600" u="none" strike="noStrike" cap="none">
                        <a:latin typeface="Calibri"/>
                        <a:ea typeface="Calibri"/>
                        <a:cs typeface="Calibri"/>
                        <a:sym typeface="Calibri"/>
                      </a:endParaRPr>
                    </a:p>
                    <a:p>
                      <a:pPr marL="0" marR="0" lvl="0" indent="0" algn="l" rtl="0">
                        <a:lnSpc>
                          <a:spcPct val="100000"/>
                        </a:lnSpc>
                        <a:spcBef>
                          <a:spcPts val="0"/>
                        </a:spcBef>
                        <a:spcAft>
                          <a:spcPts val="0"/>
                        </a:spcAft>
                        <a:buClr>
                          <a:schemeClr val="dk1"/>
                        </a:buClr>
                        <a:buSzPts val="600"/>
                        <a:buFont typeface="Arial"/>
                        <a:buNone/>
                      </a:pPr>
                      <a:endParaRPr sz="600" u="none" strike="noStrike" cap="none">
                        <a:latin typeface="Calibri"/>
                        <a:ea typeface="Calibri"/>
                        <a:cs typeface="Calibri"/>
                        <a:sym typeface="Calibri"/>
                      </a:endParaRPr>
                    </a:p>
                    <a:p>
                      <a:pPr marL="0" marR="0" lvl="0" indent="0" algn="ctr" rtl="0">
                        <a:lnSpc>
                          <a:spcPct val="100000"/>
                        </a:lnSpc>
                        <a:spcBef>
                          <a:spcPts val="0"/>
                        </a:spcBef>
                        <a:spcAft>
                          <a:spcPts val="0"/>
                        </a:spcAft>
                        <a:buClr>
                          <a:schemeClr val="dk1"/>
                        </a:buClr>
                        <a:buSzPts val="700"/>
                        <a:buFont typeface="Arial"/>
                        <a:buNone/>
                      </a:pPr>
                      <a:endParaRPr sz="700" b="1" u="none" strike="noStrike" cap="none">
                        <a:latin typeface="Calibri"/>
                        <a:ea typeface="Calibri"/>
                        <a:cs typeface="Calibri"/>
                        <a:sym typeface="Calibri"/>
                      </a:endParaRPr>
                    </a:p>
                    <a:p>
                      <a:pPr marL="0" marR="0" lvl="0" indent="0" algn="ctr" rtl="0">
                        <a:lnSpc>
                          <a:spcPct val="100000"/>
                        </a:lnSpc>
                        <a:spcBef>
                          <a:spcPts val="0"/>
                        </a:spcBef>
                        <a:spcAft>
                          <a:spcPts val="0"/>
                        </a:spcAft>
                        <a:buClr>
                          <a:schemeClr val="dk1"/>
                        </a:buClr>
                        <a:buSzPts val="700"/>
                        <a:buFont typeface="Arial"/>
                        <a:buNone/>
                      </a:pPr>
                      <a:endParaRPr sz="700" b="1" u="none" strike="noStrike" cap="none">
                        <a:latin typeface="Calibri"/>
                        <a:ea typeface="Calibri"/>
                        <a:cs typeface="Calibri"/>
                        <a:sym typeface="Calibri"/>
                      </a:endParaRPr>
                    </a:p>
                    <a:p>
                      <a:pPr marL="0" marR="0" lvl="0" indent="0" algn="ctr" rtl="0">
                        <a:lnSpc>
                          <a:spcPct val="100000"/>
                        </a:lnSpc>
                        <a:spcBef>
                          <a:spcPts val="0"/>
                        </a:spcBef>
                        <a:spcAft>
                          <a:spcPts val="0"/>
                        </a:spcAft>
                        <a:buClr>
                          <a:schemeClr val="dk1"/>
                        </a:buClr>
                        <a:buSzPts val="650"/>
                        <a:buFont typeface="Calibri"/>
                        <a:buNone/>
                      </a:pPr>
                      <a:r>
                        <a:rPr lang="en-US" sz="650" b="1" u="none" strike="noStrike" cap="none">
                          <a:latin typeface="Calibri"/>
                          <a:ea typeface="Calibri"/>
                          <a:cs typeface="Calibri"/>
                          <a:sym typeface="Calibri"/>
                        </a:rPr>
                        <a:t>Evaluate</a:t>
                      </a:r>
                      <a:r>
                        <a:rPr lang="en-US" sz="700" b="1" u="none" strike="noStrike" cap="none">
                          <a:latin typeface="Calibri"/>
                          <a:ea typeface="Calibri"/>
                          <a:cs typeface="Calibri"/>
                          <a:sym typeface="Calibri"/>
                        </a:rPr>
                        <a:t> </a:t>
                      </a:r>
                      <a:r>
                        <a:rPr lang="en-US" sz="500" b="1" u="none" strike="noStrike" cap="none">
                          <a:latin typeface="Calibri"/>
                          <a:ea typeface="Calibri"/>
                          <a:cs typeface="Calibri"/>
                          <a:sym typeface="Calibri"/>
                        </a:rPr>
                        <a:t>(Complete in July)</a:t>
                      </a:r>
                      <a:endParaRPr sz="1400" u="none" strike="noStrike" cap="none"/>
                    </a:p>
                    <a:p>
                      <a:pPr marL="0" marR="0" lvl="0" indent="0" algn="l" rtl="0">
                        <a:lnSpc>
                          <a:spcPct val="100000"/>
                        </a:lnSpc>
                        <a:spcBef>
                          <a:spcPts val="0"/>
                        </a:spcBef>
                        <a:spcAft>
                          <a:spcPts val="0"/>
                        </a:spcAft>
                        <a:buClr>
                          <a:schemeClr val="dk1"/>
                        </a:buClr>
                        <a:buSzPts val="600"/>
                        <a:buFont typeface="Arial"/>
                        <a:buNone/>
                      </a:pPr>
                      <a:endParaRPr sz="600" u="none" strike="noStrike" cap="none">
                        <a:latin typeface="Calibri"/>
                        <a:ea typeface="Calibri"/>
                        <a:cs typeface="Calibri"/>
                        <a:sym typeface="Calibri"/>
                      </a:endParaRPr>
                    </a:p>
                  </a:txBody>
                  <a:tcPr marL="91450" marR="91450" marT="45725" marB="457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tc>
                  <a:txBody>
                    <a:bodyPr/>
                    <a:lstStyle/>
                    <a:p>
                      <a:pPr marL="0" marR="0" lvl="0" indent="0" algn="l" rtl="0">
                        <a:lnSpc>
                          <a:spcPct val="100000"/>
                        </a:lnSpc>
                        <a:spcBef>
                          <a:spcPts val="0"/>
                        </a:spcBef>
                        <a:spcAft>
                          <a:spcPts val="0"/>
                        </a:spcAft>
                        <a:buClr>
                          <a:schemeClr val="dk1"/>
                        </a:buClr>
                        <a:buSzPts val="600"/>
                        <a:buFont typeface="Calibri"/>
                        <a:buNone/>
                      </a:pPr>
                      <a:r>
                        <a:rPr lang="en-US" sz="600" u="none" strike="noStrike" cap="none">
                          <a:solidFill>
                            <a:schemeClr val="dk1"/>
                          </a:solidFill>
                          <a:latin typeface="Calibri"/>
                          <a:ea typeface="Calibri"/>
                          <a:cs typeface="Calibri"/>
                          <a:sym typeface="Calibri"/>
                        </a:rPr>
                        <a:t>Add text here</a:t>
                      </a:r>
                      <a:endParaRPr sz="1400" u="none" strike="noStrike" cap="none"/>
                    </a:p>
                    <a:p>
                      <a:pPr marL="0" marR="0" lvl="0" indent="0" algn="l" rtl="0">
                        <a:lnSpc>
                          <a:spcPct val="100000"/>
                        </a:lnSpc>
                        <a:spcBef>
                          <a:spcPts val="0"/>
                        </a:spcBef>
                        <a:spcAft>
                          <a:spcPts val="0"/>
                        </a:spcAft>
                        <a:buClr>
                          <a:srgbClr val="000000"/>
                        </a:buClr>
                        <a:buSzPts val="450"/>
                        <a:buFont typeface="Arial"/>
                        <a:buNone/>
                      </a:pPr>
                      <a:endParaRPr sz="450" u="none" strike="noStrike" cap="none">
                        <a:solidFill>
                          <a:schemeClr val="dk1"/>
                        </a:solidFill>
                        <a:latin typeface="Calibri"/>
                        <a:ea typeface="Calibri"/>
                        <a:cs typeface="Calibri"/>
                        <a:sym typeface="Calibri"/>
                      </a:endParaRPr>
                    </a:p>
                  </a:txBody>
                  <a:tcPr marL="91450" marR="91450" marT="45725" marB="457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tc>
                  <a:txBody>
                    <a:bodyPr/>
                    <a:lstStyle/>
                    <a:p>
                      <a:pPr marL="0" marR="0" lvl="0" indent="0" algn="l" rtl="0">
                        <a:lnSpc>
                          <a:spcPct val="100000"/>
                        </a:lnSpc>
                        <a:spcBef>
                          <a:spcPts val="0"/>
                        </a:spcBef>
                        <a:spcAft>
                          <a:spcPts val="0"/>
                        </a:spcAft>
                        <a:buClr>
                          <a:schemeClr val="dk1"/>
                        </a:buClr>
                        <a:buSzPts val="600"/>
                        <a:buFont typeface="Calibri"/>
                        <a:buNone/>
                      </a:pPr>
                      <a:r>
                        <a:rPr lang="en-US" sz="600" u="none" strike="noStrike" cap="none">
                          <a:solidFill>
                            <a:schemeClr val="dk1"/>
                          </a:solidFill>
                          <a:latin typeface="Calibri"/>
                          <a:ea typeface="Calibri"/>
                          <a:cs typeface="Calibri"/>
                          <a:sym typeface="Calibri"/>
                        </a:rPr>
                        <a:t>Add text here</a:t>
                      </a:r>
                      <a:endParaRPr sz="1400" u="none" strike="noStrike" cap="none"/>
                    </a:p>
                    <a:p>
                      <a:pPr marL="0" marR="0" lvl="0" indent="0" algn="l" rtl="0">
                        <a:lnSpc>
                          <a:spcPct val="100000"/>
                        </a:lnSpc>
                        <a:spcBef>
                          <a:spcPts val="0"/>
                        </a:spcBef>
                        <a:spcAft>
                          <a:spcPts val="0"/>
                        </a:spcAft>
                        <a:buClr>
                          <a:srgbClr val="000000"/>
                        </a:buClr>
                        <a:buSzPts val="600"/>
                        <a:buFont typeface="Arial"/>
                        <a:buNone/>
                      </a:pPr>
                      <a:endParaRPr sz="600" u="none" strike="noStrike" cap="none">
                        <a:solidFill>
                          <a:schemeClr val="dk1"/>
                        </a:solidFill>
                        <a:latin typeface="Calibri"/>
                        <a:ea typeface="Calibri"/>
                        <a:cs typeface="Calibri"/>
                        <a:sym typeface="Calibri"/>
                      </a:endParaRPr>
                    </a:p>
                  </a:txBody>
                  <a:tcPr marL="91450" marR="91450" marT="45725" marB="457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tc>
                  <a:txBody>
                    <a:bodyPr/>
                    <a:lstStyle/>
                    <a:p>
                      <a:pPr marL="0" marR="0" lvl="0" indent="0" algn="l" rtl="0">
                        <a:lnSpc>
                          <a:spcPct val="100000"/>
                        </a:lnSpc>
                        <a:spcBef>
                          <a:spcPts val="0"/>
                        </a:spcBef>
                        <a:spcAft>
                          <a:spcPts val="0"/>
                        </a:spcAft>
                        <a:buClr>
                          <a:schemeClr val="dk1"/>
                        </a:buClr>
                        <a:buSzPts val="600"/>
                        <a:buFont typeface="Calibri"/>
                        <a:buNone/>
                      </a:pPr>
                      <a:r>
                        <a:rPr lang="en-US" sz="600" u="none" strike="noStrike" cap="none">
                          <a:solidFill>
                            <a:schemeClr val="dk1"/>
                          </a:solidFill>
                          <a:latin typeface="Calibri"/>
                          <a:ea typeface="Calibri"/>
                          <a:cs typeface="Calibri"/>
                          <a:sym typeface="Calibri"/>
                        </a:rPr>
                        <a:t>Add text here</a:t>
                      </a:r>
                      <a:endParaRPr sz="1400" u="none" strike="noStrike" cap="none"/>
                    </a:p>
                    <a:p>
                      <a:pPr marL="0" marR="0" lvl="0" indent="0" algn="l" rtl="0">
                        <a:lnSpc>
                          <a:spcPct val="100000"/>
                        </a:lnSpc>
                        <a:spcBef>
                          <a:spcPts val="0"/>
                        </a:spcBef>
                        <a:spcAft>
                          <a:spcPts val="0"/>
                        </a:spcAft>
                        <a:buClr>
                          <a:srgbClr val="000000"/>
                        </a:buClr>
                        <a:buSzPts val="600"/>
                        <a:buFont typeface="Arial"/>
                        <a:buNone/>
                      </a:pPr>
                      <a:endParaRPr sz="600" u="none" strike="noStrike" cap="none">
                        <a:solidFill>
                          <a:schemeClr val="dk1"/>
                        </a:solidFill>
                        <a:latin typeface="Calibri"/>
                        <a:ea typeface="Calibri"/>
                        <a:cs typeface="Calibri"/>
                        <a:sym typeface="Calibri"/>
                      </a:endParaRPr>
                    </a:p>
                  </a:txBody>
                  <a:tcPr marL="91450" marR="91450" marT="45725" marB="457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tc>
                  <a:txBody>
                    <a:bodyPr/>
                    <a:lstStyle/>
                    <a:p>
                      <a:pPr marL="0" marR="0" lvl="0" indent="0" algn="l" rtl="0">
                        <a:lnSpc>
                          <a:spcPct val="100000"/>
                        </a:lnSpc>
                        <a:spcBef>
                          <a:spcPts val="0"/>
                        </a:spcBef>
                        <a:spcAft>
                          <a:spcPts val="0"/>
                        </a:spcAft>
                        <a:buClr>
                          <a:schemeClr val="dk1"/>
                        </a:buClr>
                        <a:buSzPts val="600"/>
                        <a:buFont typeface="Calibri"/>
                        <a:buNone/>
                      </a:pPr>
                      <a:r>
                        <a:rPr lang="en-US" sz="600" u="none" strike="noStrike" cap="none" dirty="0">
                          <a:solidFill>
                            <a:schemeClr val="dk1"/>
                          </a:solidFill>
                          <a:latin typeface="Calibri"/>
                          <a:ea typeface="Calibri"/>
                          <a:cs typeface="Calibri"/>
                          <a:sym typeface="Calibri"/>
                        </a:rPr>
                        <a:t>Add text here</a:t>
                      </a:r>
                      <a:endParaRPr sz="1400" u="none" strike="noStrike" cap="none" dirty="0"/>
                    </a:p>
                    <a:p>
                      <a:pPr marL="0" marR="0" lvl="0" indent="0" algn="l" rtl="0">
                        <a:lnSpc>
                          <a:spcPct val="100000"/>
                        </a:lnSpc>
                        <a:spcBef>
                          <a:spcPts val="0"/>
                        </a:spcBef>
                        <a:spcAft>
                          <a:spcPts val="0"/>
                        </a:spcAft>
                        <a:buClr>
                          <a:srgbClr val="000000"/>
                        </a:buClr>
                        <a:buSzPts val="600"/>
                        <a:buFont typeface="Arial"/>
                        <a:buNone/>
                      </a:pPr>
                      <a:endParaRPr sz="600" b="1" u="none" strike="noStrike" cap="none" dirty="0">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600"/>
                        <a:buFont typeface="Arial"/>
                        <a:buNone/>
                      </a:pPr>
                      <a:endParaRPr sz="600" u="none" strike="noStrike" cap="none" dirty="0">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600"/>
                        <a:buFont typeface="Arial"/>
                        <a:buNone/>
                      </a:pPr>
                      <a:endParaRPr sz="600" u="none" strike="noStrike" cap="none" dirty="0">
                        <a:solidFill>
                          <a:schemeClr val="dk1"/>
                        </a:solidFill>
                        <a:latin typeface="Calibri"/>
                        <a:ea typeface="Calibri"/>
                        <a:cs typeface="Calibri"/>
                        <a:sym typeface="Calibri"/>
                      </a:endParaRPr>
                    </a:p>
                  </a:txBody>
                  <a:tcPr marL="91450" marR="91450" marT="45725" marB="457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extLst>
                  <a:ext uri="{0D108BD9-81ED-4DB2-BD59-A6C34878D82A}">
                    <a16:rowId xmlns:a16="http://schemas.microsoft.com/office/drawing/2014/main" val="10003"/>
                  </a:ext>
                </a:extLst>
              </a:tr>
            </a:tbl>
          </a:graphicData>
        </a:graphic>
      </p:graphicFrame>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60"/>
        <p:cNvGrpSpPr/>
        <p:nvPr/>
      </p:nvGrpSpPr>
      <p:grpSpPr>
        <a:xfrm>
          <a:off x="0" y="0"/>
          <a:ext cx="0" cy="0"/>
          <a:chOff x="0" y="0"/>
          <a:chExt cx="0" cy="0"/>
        </a:xfrm>
      </p:grpSpPr>
      <p:pic>
        <p:nvPicPr>
          <p:cNvPr id="161" name="Google Shape;161;p14" descr="A screenshot of a computer&#10;&#10;AI-generated content may be incorrect."/>
          <p:cNvPicPr preferRelativeResize="0"/>
          <p:nvPr/>
        </p:nvPicPr>
        <p:blipFill rotWithShape="1">
          <a:blip r:embed="rId3">
            <a:alphaModFix/>
          </a:blip>
          <a:srcRect/>
          <a:stretch/>
        </p:blipFill>
        <p:spPr>
          <a:xfrm>
            <a:off x="-16769" y="0"/>
            <a:ext cx="6166284" cy="4322536"/>
          </a:xfrm>
          <a:prstGeom prst="rect">
            <a:avLst/>
          </a:prstGeom>
          <a:noFill/>
          <a:ln>
            <a:noFill/>
          </a:ln>
        </p:spPr>
      </p:pic>
      <p:sp>
        <p:nvSpPr>
          <p:cNvPr id="162" name="Google Shape;162;p14"/>
          <p:cNvSpPr txBox="1"/>
          <p:nvPr/>
        </p:nvSpPr>
        <p:spPr>
          <a:xfrm>
            <a:off x="241825" y="208550"/>
            <a:ext cx="3559500" cy="4002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000"/>
              <a:buFont typeface="Arial"/>
              <a:buNone/>
            </a:pPr>
            <a:r>
              <a:rPr lang="en-US" sz="1000" b="1" i="0" u="none" strike="noStrike" cap="none">
                <a:solidFill>
                  <a:schemeClr val="dk1"/>
                </a:solidFill>
                <a:latin typeface="Calibri"/>
                <a:ea typeface="Calibri"/>
                <a:cs typeface="Calibri"/>
                <a:sym typeface="Calibri"/>
              </a:rPr>
              <a:t>Your objective: To provide a more varied amount of sports for children. (1,4)</a:t>
            </a:r>
            <a:endParaRPr sz="1200" b="0" i="0" u="none" strike="noStrike" cap="none">
              <a:solidFill>
                <a:srgbClr val="000000"/>
              </a:solidFill>
              <a:latin typeface="Arial"/>
              <a:ea typeface="Arial"/>
              <a:cs typeface="Arial"/>
              <a:sym typeface="Arial"/>
            </a:endParaRPr>
          </a:p>
        </p:txBody>
      </p:sp>
      <p:graphicFrame>
        <p:nvGraphicFramePr>
          <p:cNvPr id="163" name="Google Shape;163;p14"/>
          <p:cNvGraphicFramePr/>
          <p:nvPr>
            <p:extLst>
              <p:ext uri="{D42A27DB-BD31-4B8C-83A1-F6EECF244321}">
                <p14:modId xmlns:p14="http://schemas.microsoft.com/office/powerpoint/2010/main" val="3178097797"/>
              </p:ext>
            </p:extLst>
          </p:nvPr>
        </p:nvGraphicFramePr>
        <p:xfrm>
          <a:off x="294842" y="694098"/>
          <a:ext cx="5530125" cy="3293355"/>
        </p:xfrm>
        <a:graphic>
          <a:graphicData uri="http://schemas.openxmlformats.org/drawingml/2006/table">
            <a:tbl>
              <a:tblPr firstRow="1" bandRow="1">
                <a:noFill/>
                <a:tableStyleId>{54E7D2A0-FF7D-442E-8EBE-535B381465F7}</a:tableStyleId>
              </a:tblPr>
              <a:tblGrid>
                <a:gridCol w="497650">
                  <a:extLst>
                    <a:ext uri="{9D8B030D-6E8A-4147-A177-3AD203B41FA5}">
                      <a16:colId xmlns:a16="http://schemas.microsoft.com/office/drawing/2014/main" val="20000"/>
                    </a:ext>
                  </a:extLst>
                </a:gridCol>
                <a:gridCol w="1089650">
                  <a:extLst>
                    <a:ext uri="{9D8B030D-6E8A-4147-A177-3AD203B41FA5}">
                      <a16:colId xmlns:a16="http://schemas.microsoft.com/office/drawing/2014/main" val="20001"/>
                    </a:ext>
                  </a:extLst>
                </a:gridCol>
                <a:gridCol w="1510975">
                  <a:extLst>
                    <a:ext uri="{9D8B030D-6E8A-4147-A177-3AD203B41FA5}">
                      <a16:colId xmlns:a16="http://schemas.microsoft.com/office/drawing/2014/main" val="20002"/>
                    </a:ext>
                  </a:extLst>
                </a:gridCol>
                <a:gridCol w="1422725">
                  <a:extLst>
                    <a:ext uri="{9D8B030D-6E8A-4147-A177-3AD203B41FA5}">
                      <a16:colId xmlns:a16="http://schemas.microsoft.com/office/drawing/2014/main" val="20003"/>
                    </a:ext>
                  </a:extLst>
                </a:gridCol>
                <a:gridCol w="1009125">
                  <a:extLst>
                    <a:ext uri="{9D8B030D-6E8A-4147-A177-3AD203B41FA5}">
                      <a16:colId xmlns:a16="http://schemas.microsoft.com/office/drawing/2014/main" val="20004"/>
                    </a:ext>
                  </a:extLst>
                </a:gridCol>
              </a:tblGrid>
              <a:tr h="226250">
                <a:tc>
                  <a:txBody>
                    <a:bodyPr/>
                    <a:lstStyle/>
                    <a:p>
                      <a:pPr marL="0" marR="0" lvl="0" indent="0" algn="ctr" rtl="0">
                        <a:lnSpc>
                          <a:spcPct val="100000"/>
                        </a:lnSpc>
                        <a:spcBef>
                          <a:spcPts val="0"/>
                        </a:spcBef>
                        <a:spcAft>
                          <a:spcPts val="0"/>
                        </a:spcAft>
                        <a:buClr>
                          <a:srgbClr val="000000"/>
                        </a:buClr>
                        <a:buSzPts val="700"/>
                        <a:buFont typeface="Arial"/>
                        <a:buNone/>
                      </a:pPr>
                      <a:endParaRPr sz="700" u="none" strike="noStrike" cap="none">
                        <a:solidFill>
                          <a:srgbClr val="000000"/>
                        </a:solidFill>
                        <a:latin typeface="Calibri"/>
                        <a:ea typeface="Calibri"/>
                        <a:cs typeface="Calibri"/>
                        <a:sym typeface="Calibri"/>
                      </a:endParaRPr>
                    </a:p>
                  </a:txBody>
                  <a:tcPr marL="91450" marR="91450" marT="45725" marB="457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rgbClr val="CDE4BD"/>
                    </a:solidFill>
                  </a:tcPr>
                </a:tc>
                <a:tc>
                  <a:txBody>
                    <a:bodyPr/>
                    <a:lstStyle/>
                    <a:p>
                      <a:pPr marL="0" marR="0" lvl="0" indent="0" algn="ctr" rtl="0">
                        <a:lnSpc>
                          <a:spcPct val="100000"/>
                        </a:lnSpc>
                        <a:spcBef>
                          <a:spcPts val="0"/>
                        </a:spcBef>
                        <a:spcAft>
                          <a:spcPts val="0"/>
                        </a:spcAft>
                        <a:buClr>
                          <a:srgbClr val="000000"/>
                        </a:buClr>
                        <a:buSzPts val="700"/>
                        <a:buFont typeface="Arial"/>
                        <a:buNone/>
                      </a:pPr>
                      <a:r>
                        <a:rPr lang="en-US" sz="700" u="none" strike="noStrike" cap="none">
                          <a:solidFill>
                            <a:srgbClr val="000000"/>
                          </a:solidFill>
                          <a:latin typeface="Calibri"/>
                          <a:ea typeface="Calibri"/>
                          <a:cs typeface="Calibri"/>
                          <a:sym typeface="Calibri"/>
                        </a:rPr>
                        <a:t>Intent - what is your objective?</a:t>
                      </a:r>
                      <a:endParaRPr sz="1400" u="none" strike="noStrike" cap="none"/>
                    </a:p>
                  </a:txBody>
                  <a:tcPr marL="91450" marR="91450" marT="45725" marB="457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rgbClr val="CDE4BD"/>
                    </a:solidFill>
                  </a:tcPr>
                </a:tc>
                <a:tc>
                  <a:txBody>
                    <a:bodyPr/>
                    <a:lstStyle/>
                    <a:p>
                      <a:pPr marL="0" marR="0" lvl="0" indent="0" algn="ctr" rtl="0">
                        <a:lnSpc>
                          <a:spcPct val="100000"/>
                        </a:lnSpc>
                        <a:spcBef>
                          <a:spcPts val="0"/>
                        </a:spcBef>
                        <a:spcAft>
                          <a:spcPts val="0"/>
                        </a:spcAft>
                        <a:buClr>
                          <a:srgbClr val="000000"/>
                        </a:buClr>
                        <a:buSzPts val="700"/>
                        <a:buFont typeface="Arial"/>
                        <a:buNone/>
                      </a:pPr>
                      <a:r>
                        <a:rPr lang="en-US" sz="700" b="1" u="none" strike="noStrike" cap="none">
                          <a:solidFill>
                            <a:srgbClr val="000000"/>
                          </a:solidFill>
                          <a:latin typeface="Calibri"/>
                          <a:ea typeface="Calibri"/>
                          <a:cs typeface="Calibri"/>
                          <a:sym typeface="Calibri"/>
                        </a:rPr>
                        <a:t>Implementation - How will you achieve this?</a:t>
                      </a:r>
                      <a:endParaRPr sz="700" u="none" strike="noStrike" cap="none">
                        <a:solidFill>
                          <a:srgbClr val="000000"/>
                        </a:solidFill>
                        <a:latin typeface="Calibri"/>
                        <a:ea typeface="Calibri"/>
                        <a:cs typeface="Calibri"/>
                        <a:sym typeface="Calibri"/>
                      </a:endParaRPr>
                    </a:p>
                  </a:txBody>
                  <a:tcPr marL="91450" marR="91450" marT="45725" marB="457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rgbClr val="CDE4BD"/>
                    </a:solidFill>
                  </a:tcPr>
                </a:tc>
                <a:tc>
                  <a:txBody>
                    <a:bodyPr/>
                    <a:lstStyle/>
                    <a:p>
                      <a:pPr marL="0" marR="0" lvl="0" indent="0" algn="ctr" rtl="0">
                        <a:lnSpc>
                          <a:spcPct val="100000"/>
                        </a:lnSpc>
                        <a:spcBef>
                          <a:spcPts val="0"/>
                        </a:spcBef>
                        <a:spcAft>
                          <a:spcPts val="0"/>
                        </a:spcAft>
                        <a:buClr>
                          <a:srgbClr val="000000"/>
                        </a:buClr>
                        <a:buSzPts val="700"/>
                        <a:buFont typeface="Calibri"/>
                        <a:buNone/>
                      </a:pPr>
                      <a:r>
                        <a:rPr lang="en-US" sz="700" u="none" strike="noStrike" cap="none">
                          <a:solidFill>
                            <a:srgbClr val="000000"/>
                          </a:solidFill>
                          <a:latin typeface="Calibri"/>
                          <a:ea typeface="Calibri"/>
                          <a:cs typeface="Calibri"/>
                          <a:sym typeface="Calibri"/>
                        </a:rPr>
                        <a:t>Impact - What do you hope to see?</a:t>
                      </a:r>
                      <a:endParaRPr sz="1400" u="none" strike="noStrike" cap="none"/>
                    </a:p>
                  </a:txBody>
                  <a:tcPr marL="91450" marR="91450" marT="45725" marB="457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rgbClr val="CDE4BD"/>
                    </a:solidFill>
                  </a:tcPr>
                </a:tc>
                <a:tc>
                  <a:txBody>
                    <a:bodyPr/>
                    <a:lstStyle/>
                    <a:p>
                      <a:pPr marL="0" marR="0" lvl="0" indent="0" algn="ctr" rtl="0">
                        <a:lnSpc>
                          <a:spcPct val="100000"/>
                        </a:lnSpc>
                        <a:spcBef>
                          <a:spcPts val="0"/>
                        </a:spcBef>
                        <a:spcAft>
                          <a:spcPts val="0"/>
                        </a:spcAft>
                        <a:buClr>
                          <a:srgbClr val="000000"/>
                        </a:buClr>
                        <a:buSzPts val="700"/>
                        <a:buFont typeface="Calibri"/>
                        <a:buNone/>
                      </a:pPr>
                      <a:r>
                        <a:rPr lang="en-US" sz="700" u="none" strike="noStrike" cap="none">
                          <a:solidFill>
                            <a:srgbClr val="000000"/>
                          </a:solidFill>
                          <a:latin typeface="Calibri"/>
                          <a:ea typeface="Calibri"/>
                          <a:cs typeface="Calibri"/>
                          <a:sym typeface="Calibri"/>
                        </a:rPr>
                        <a:t>Supporting evidence</a:t>
                      </a:r>
                      <a:endParaRPr sz="700" u="none" strike="noStrike" cap="none">
                        <a:solidFill>
                          <a:srgbClr val="000000"/>
                        </a:solidFill>
                        <a:latin typeface="Calibri"/>
                        <a:ea typeface="Calibri"/>
                        <a:cs typeface="Calibri"/>
                        <a:sym typeface="Calibri"/>
                      </a:endParaRPr>
                    </a:p>
                  </a:txBody>
                  <a:tcPr marL="91450" marR="91450" marT="45725" marB="457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rgbClr val="CDE4BD"/>
                    </a:solidFill>
                  </a:tcPr>
                </a:tc>
                <a:extLst>
                  <a:ext uri="{0D108BD9-81ED-4DB2-BD59-A6C34878D82A}">
                    <a16:rowId xmlns:a16="http://schemas.microsoft.com/office/drawing/2014/main" val="10000"/>
                  </a:ext>
                </a:extLst>
              </a:tr>
              <a:tr h="1528875">
                <a:tc>
                  <a:txBody>
                    <a:bodyPr/>
                    <a:lstStyle/>
                    <a:p>
                      <a:pPr marL="0" marR="0" lvl="0" indent="0" algn="l" rtl="0">
                        <a:lnSpc>
                          <a:spcPct val="100000"/>
                        </a:lnSpc>
                        <a:spcBef>
                          <a:spcPts val="0"/>
                        </a:spcBef>
                        <a:spcAft>
                          <a:spcPts val="0"/>
                        </a:spcAft>
                        <a:buClr>
                          <a:schemeClr val="dk1"/>
                        </a:buClr>
                        <a:buSzPts val="600"/>
                        <a:buFont typeface="Arial"/>
                        <a:buNone/>
                      </a:pPr>
                      <a:endParaRPr sz="600" u="none" strike="noStrike" cap="none">
                        <a:latin typeface="Calibri"/>
                        <a:ea typeface="Calibri"/>
                        <a:cs typeface="Calibri"/>
                        <a:sym typeface="Calibri"/>
                      </a:endParaRPr>
                    </a:p>
                    <a:p>
                      <a:pPr marL="0" marR="0" lvl="0" indent="0" algn="ctr" rtl="0">
                        <a:lnSpc>
                          <a:spcPct val="100000"/>
                        </a:lnSpc>
                        <a:spcBef>
                          <a:spcPts val="0"/>
                        </a:spcBef>
                        <a:spcAft>
                          <a:spcPts val="0"/>
                        </a:spcAft>
                        <a:buClr>
                          <a:schemeClr val="dk1"/>
                        </a:buClr>
                        <a:buSzPts val="700"/>
                        <a:buFont typeface="Arial"/>
                        <a:buNone/>
                      </a:pPr>
                      <a:endParaRPr sz="700" b="1" u="none" strike="noStrike" cap="none">
                        <a:latin typeface="Calibri"/>
                        <a:ea typeface="Calibri"/>
                        <a:cs typeface="Calibri"/>
                        <a:sym typeface="Calibri"/>
                      </a:endParaRPr>
                    </a:p>
                    <a:p>
                      <a:pPr marL="0" marR="0" lvl="0" indent="0" algn="ctr" rtl="0">
                        <a:lnSpc>
                          <a:spcPct val="100000"/>
                        </a:lnSpc>
                        <a:spcBef>
                          <a:spcPts val="0"/>
                        </a:spcBef>
                        <a:spcAft>
                          <a:spcPts val="0"/>
                        </a:spcAft>
                        <a:buClr>
                          <a:schemeClr val="dk1"/>
                        </a:buClr>
                        <a:buSzPts val="700"/>
                        <a:buFont typeface="Arial"/>
                        <a:buNone/>
                      </a:pPr>
                      <a:endParaRPr sz="700" b="1" u="none" strike="noStrike" cap="none">
                        <a:latin typeface="Calibri"/>
                        <a:ea typeface="Calibri"/>
                        <a:cs typeface="Calibri"/>
                        <a:sym typeface="Calibri"/>
                      </a:endParaRPr>
                    </a:p>
                    <a:p>
                      <a:pPr marL="0" marR="0" lvl="0" indent="0" algn="ctr" rtl="0">
                        <a:lnSpc>
                          <a:spcPct val="100000"/>
                        </a:lnSpc>
                        <a:spcBef>
                          <a:spcPts val="0"/>
                        </a:spcBef>
                        <a:spcAft>
                          <a:spcPts val="0"/>
                        </a:spcAft>
                        <a:buClr>
                          <a:schemeClr val="dk1"/>
                        </a:buClr>
                        <a:buSzPts val="650"/>
                        <a:buFont typeface="Calibri"/>
                        <a:buNone/>
                      </a:pPr>
                      <a:r>
                        <a:rPr lang="en-US" sz="650" b="1" u="none" strike="noStrike" cap="none">
                          <a:latin typeface="Calibri"/>
                          <a:ea typeface="Calibri"/>
                          <a:cs typeface="Calibri"/>
                          <a:sym typeface="Calibri"/>
                        </a:rPr>
                        <a:t>Plan and monitor</a:t>
                      </a:r>
                      <a:br>
                        <a:rPr lang="en-US" sz="700" b="1" u="none" strike="noStrike" cap="none">
                          <a:latin typeface="Calibri"/>
                          <a:ea typeface="Calibri"/>
                          <a:cs typeface="Calibri"/>
                          <a:sym typeface="Calibri"/>
                        </a:rPr>
                      </a:br>
                      <a:r>
                        <a:rPr lang="en-US" sz="500" b="1" u="none" strike="noStrike" cap="none">
                          <a:latin typeface="Calibri"/>
                          <a:ea typeface="Calibri"/>
                          <a:cs typeface="Calibri"/>
                          <a:sym typeface="Calibri"/>
                        </a:rPr>
                        <a:t>(Complete now and monitor)</a:t>
                      </a:r>
                      <a:endParaRPr sz="1400" u="none" strike="noStrike" cap="none"/>
                    </a:p>
                    <a:p>
                      <a:pPr marL="0" marR="0" lvl="0" indent="0" algn="l" rtl="0">
                        <a:lnSpc>
                          <a:spcPct val="100000"/>
                        </a:lnSpc>
                        <a:spcBef>
                          <a:spcPts val="0"/>
                        </a:spcBef>
                        <a:spcAft>
                          <a:spcPts val="0"/>
                        </a:spcAft>
                        <a:buClr>
                          <a:schemeClr val="dk1"/>
                        </a:buClr>
                        <a:buSzPts val="600"/>
                        <a:buFont typeface="Arial"/>
                        <a:buNone/>
                      </a:pPr>
                      <a:endParaRPr sz="600" u="none" strike="noStrike" cap="none">
                        <a:latin typeface="Calibri"/>
                        <a:ea typeface="Calibri"/>
                        <a:cs typeface="Calibri"/>
                        <a:sym typeface="Calibri"/>
                      </a:endParaRPr>
                    </a:p>
                    <a:p>
                      <a:pPr marL="0" marR="0" lvl="0" indent="0" algn="l" rtl="0">
                        <a:lnSpc>
                          <a:spcPct val="100000"/>
                        </a:lnSpc>
                        <a:spcBef>
                          <a:spcPts val="0"/>
                        </a:spcBef>
                        <a:spcAft>
                          <a:spcPts val="0"/>
                        </a:spcAft>
                        <a:buClr>
                          <a:schemeClr val="dk1"/>
                        </a:buClr>
                        <a:buSzPts val="600"/>
                        <a:buFont typeface="Arial"/>
                        <a:buNone/>
                      </a:pPr>
                      <a:endParaRPr sz="600" u="none" strike="noStrike" cap="none">
                        <a:latin typeface="Calibri"/>
                        <a:ea typeface="Calibri"/>
                        <a:cs typeface="Calibri"/>
                        <a:sym typeface="Calibri"/>
                      </a:endParaRPr>
                    </a:p>
                    <a:p>
                      <a:pPr marL="0" marR="0" lvl="0" indent="0" algn="l" rtl="0">
                        <a:lnSpc>
                          <a:spcPct val="100000"/>
                        </a:lnSpc>
                        <a:spcBef>
                          <a:spcPts val="0"/>
                        </a:spcBef>
                        <a:spcAft>
                          <a:spcPts val="0"/>
                        </a:spcAft>
                        <a:buClr>
                          <a:schemeClr val="dk1"/>
                        </a:buClr>
                        <a:buSzPts val="600"/>
                        <a:buFont typeface="Arial"/>
                        <a:buNone/>
                      </a:pPr>
                      <a:endParaRPr sz="600" u="none" strike="noStrike" cap="none">
                        <a:latin typeface="Calibri"/>
                        <a:ea typeface="Calibri"/>
                        <a:cs typeface="Calibri"/>
                        <a:sym typeface="Calibri"/>
                      </a:endParaRPr>
                    </a:p>
                    <a:p>
                      <a:pPr marL="0" marR="0" lvl="0" indent="0" algn="l" rtl="0">
                        <a:lnSpc>
                          <a:spcPct val="100000"/>
                        </a:lnSpc>
                        <a:spcBef>
                          <a:spcPts val="0"/>
                        </a:spcBef>
                        <a:spcAft>
                          <a:spcPts val="0"/>
                        </a:spcAft>
                        <a:buClr>
                          <a:schemeClr val="dk1"/>
                        </a:buClr>
                        <a:buSzPts val="600"/>
                        <a:buFont typeface="Arial"/>
                        <a:buNone/>
                      </a:pPr>
                      <a:endParaRPr sz="600" u="none" strike="noStrike" cap="none">
                        <a:latin typeface="Calibri"/>
                        <a:ea typeface="Calibri"/>
                        <a:cs typeface="Calibri"/>
                        <a:sym typeface="Calibri"/>
                      </a:endParaRPr>
                    </a:p>
                    <a:p>
                      <a:pPr marL="0" marR="0" lvl="0" indent="0" algn="l" rtl="0">
                        <a:lnSpc>
                          <a:spcPct val="100000"/>
                        </a:lnSpc>
                        <a:spcBef>
                          <a:spcPts val="0"/>
                        </a:spcBef>
                        <a:spcAft>
                          <a:spcPts val="0"/>
                        </a:spcAft>
                        <a:buClr>
                          <a:schemeClr val="dk1"/>
                        </a:buClr>
                        <a:buSzPts val="600"/>
                        <a:buFont typeface="Arial"/>
                        <a:buNone/>
                      </a:pPr>
                      <a:endParaRPr sz="600" u="none" strike="noStrike" cap="none">
                        <a:latin typeface="Calibri"/>
                        <a:ea typeface="Calibri"/>
                        <a:cs typeface="Calibri"/>
                        <a:sym typeface="Calibri"/>
                      </a:endParaRPr>
                    </a:p>
                  </a:txBody>
                  <a:tcPr marL="91450" marR="91450" marT="45725" marB="457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tc>
                  <a:txBody>
                    <a:bodyPr/>
                    <a:lstStyle/>
                    <a:p>
                      <a:pPr marL="0" marR="0" lvl="0" indent="0" algn="l" rtl="0">
                        <a:lnSpc>
                          <a:spcPct val="100000"/>
                        </a:lnSpc>
                        <a:spcBef>
                          <a:spcPts val="0"/>
                        </a:spcBef>
                        <a:spcAft>
                          <a:spcPts val="0"/>
                        </a:spcAft>
                        <a:buClr>
                          <a:srgbClr val="000000"/>
                        </a:buClr>
                        <a:buSzPts val="600"/>
                        <a:buFont typeface="Arial"/>
                        <a:buNone/>
                      </a:pPr>
                      <a:r>
                        <a:rPr lang="en-US" sz="600" u="none" strike="noStrike" cap="none">
                          <a:latin typeface="Calibri"/>
                          <a:ea typeface="Calibri"/>
                          <a:cs typeface="Calibri"/>
                          <a:sym typeface="Calibri"/>
                        </a:rPr>
                        <a:t>To broaden the school’s sporting curriculum by introducing a diverse range of </a:t>
                      </a:r>
                      <a:r>
                        <a:rPr lang="en-US" sz="600" b="1" u="none" strike="noStrike" cap="none">
                          <a:latin typeface="Calibri"/>
                          <a:ea typeface="Calibri"/>
                          <a:cs typeface="Calibri"/>
                          <a:sym typeface="Calibri"/>
                        </a:rPr>
                        <a:t>non-traditional and inclusive activities</a:t>
                      </a:r>
                      <a:r>
                        <a:rPr lang="en-US" sz="600" u="none" strike="noStrike" cap="none">
                          <a:latin typeface="Calibri"/>
                          <a:ea typeface="Calibri"/>
                          <a:cs typeface="Calibri"/>
                          <a:sym typeface="Calibri"/>
                        </a:rPr>
                        <a:t>, ensuring that the physical activity offer appeals to all pupils regardless of their previous experience or sporting interests.</a:t>
                      </a:r>
                      <a:endParaRPr sz="100" u="none" strike="noStrike" cap="none">
                        <a:latin typeface="Calibri"/>
                        <a:ea typeface="Calibri"/>
                        <a:cs typeface="Calibri"/>
                        <a:sym typeface="Calibri"/>
                      </a:endParaRPr>
                    </a:p>
                  </a:txBody>
                  <a:tcPr marL="91450" marR="91450" marT="45725" marB="457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tc>
                  <a:txBody>
                    <a:bodyPr/>
                    <a:lstStyle/>
                    <a:p>
                      <a:pPr marL="0" marR="0" lvl="0" indent="0" algn="l" rtl="0">
                        <a:lnSpc>
                          <a:spcPct val="100000"/>
                        </a:lnSpc>
                        <a:spcBef>
                          <a:spcPts val="0"/>
                        </a:spcBef>
                        <a:spcAft>
                          <a:spcPts val="0"/>
                        </a:spcAft>
                        <a:buClr>
                          <a:schemeClr val="dk1"/>
                        </a:buClr>
                        <a:buSzPts val="600"/>
                        <a:buFont typeface="Arial"/>
                        <a:buNone/>
                      </a:pPr>
                      <a:r>
                        <a:rPr lang="en-US" sz="600" u="none" strike="noStrike" cap="none" dirty="0">
                          <a:latin typeface="Calibri"/>
                          <a:ea typeface="Calibri"/>
                          <a:cs typeface="Calibri"/>
                          <a:sym typeface="Calibri"/>
                        </a:rPr>
                        <a:t>Collaborate with the</a:t>
                      </a:r>
                      <a:r>
                        <a:rPr lang="en-US" sz="600" dirty="0">
                          <a:latin typeface="Calibri"/>
                          <a:ea typeface="Calibri"/>
                          <a:cs typeface="Calibri"/>
                          <a:sym typeface="Calibri"/>
                        </a:rPr>
                        <a:t> SSP </a:t>
                      </a:r>
                      <a:r>
                        <a:rPr lang="en-US" sz="600" u="none" strike="noStrike" cap="none" dirty="0">
                          <a:latin typeface="Calibri"/>
                          <a:ea typeface="Calibri"/>
                          <a:cs typeface="Calibri"/>
                          <a:sym typeface="Calibri"/>
                        </a:rPr>
                        <a:t>to identify coaching specialisms that complement but do not duplicate the existing curriculum (e.g., Boccia, Archery, Yoga, or specialized Dance).</a:t>
                      </a:r>
                      <a:endParaRPr sz="600" u="none" strike="noStrike" cap="none" dirty="0">
                        <a:latin typeface="Calibri"/>
                        <a:ea typeface="Calibri"/>
                        <a:cs typeface="Calibri"/>
                        <a:sym typeface="Calibri"/>
                      </a:endParaRPr>
                    </a:p>
                    <a:p>
                      <a:pPr marL="0" marR="0" lvl="0" indent="0" algn="l" rtl="0">
                        <a:lnSpc>
                          <a:spcPct val="100000"/>
                        </a:lnSpc>
                        <a:spcBef>
                          <a:spcPts val="0"/>
                        </a:spcBef>
                        <a:spcAft>
                          <a:spcPts val="0"/>
                        </a:spcAft>
                        <a:buClr>
                          <a:schemeClr val="dk1"/>
                        </a:buClr>
                        <a:buSzPts val="600"/>
                        <a:buFont typeface="Arial"/>
                        <a:buNone/>
                      </a:pPr>
                      <a:r>
                        <a:rPr lang="en-US" sz="600" u="none" strike="noStrike" cap="none" dirty="0">
                          <a:latin typeface="Calibri"/>
                          <a:ea typeface="Calibri"/>
                          <a:cs typeface="Calibri"/>
                          <a:sym typeface="Calibri"/>
                        </a:rPr>
                        <a:t>Assign expert-led coaching blocks to specific year groups for a half-term duration. This ensures a focused, high-impact "deep dive" into a new sport, rather than a one-off taster session.</a:t>
                      </a:r>
                      <a:endParaRPr sz="600" u="none" strike="noStrike" cap="none" dirty="0">
                        <a:latin typeface="Calibri"/>
                        <a:ea typeface="Calibri"/>
                        <a:cs typeface="Calibri"/>
                        <a:sym typeface="Calibri"/>
                      </a:endParaRPr>
                    </a:p>
                    <a:p>
                      <a:pPr marL="0" marR="0" lvl="0" indent="0" algn="l" rtl="0">
                        <a:lnSpc>
                          <a:spcPct val="100000"/>
                        </a:lnSpc>
                        <a:spcBef>
                          <a:spcPts val="0"/>
                        </a:spcBef>
                        <a:spcAft>
                          <a:spcPts val="0"/>
                        </a:spcAft>
                        <a:buClr>
                          <a:schemeClr val="dk1"/>
                        </a:buClr>
                        <a:buSzPts val="600"/>
                        <a:buFont typeface="Calibri"/>
                        <a:buNone/>
                      </a:pPr>
                      <a:r>
                        <a:rPr lang="en-US" sz="600" u="none" strike="noStrike" cap="none" dirty="0">
                          <a:latin typeface="Calibri"/>
                          <a:ea typeface="Calibri"/>
                          <a:cs typeface="Calibri"/>
                          <a:sym typeface="Calibri"/>
                        </a:rPr>
                        <a:t>Utilize these expert-led sessions as a CPD opportunity for class teachers and </a:t>
                      </a:r>
                      <a:r>
                        <a:rPr lang="en-US" sz="600" u="none" strike="noStrike" cap="none" dirty="0" err="1">
                          <a:latin typeface="Calibri"/>
                          <a:ea typeface="Calibri"/>
                          <a:cs typeface="Calibri"/>
                          <a:sym typeface="Calibri"/>
                        </a:rPr>
                        <a:t>TAs.</a:t>
                      </a:r>
                      <a:r>
                        <a:rPr lang="en-US" sz="600" u="none" strike="noStrike" cap="none" dirty="0">
                          <a:latin typeface="Calibri"/>
                          <a:ea typeface="Calibri"/>
                          <a:cs typeface="Calibri"/>
                          <a:sym typeface="Calibri"/>
                        </a:rPr>
                        <a:t> Staff will "team-teach" alongside the professional coaches to acquire the technical knowledge needed to sustain the activity in future years.</a:t>
                      </a:r>
                      <a:endParaRPr sz="600" u="none" strike="noStrike" cap="none" dirty="0">
                        <a:solidFill>
                          <a:schemeClr val="dk1"/>
                        </a:solidFill>
                        <a:latin typeface="Calibri"/>
                        <a:ea typeface="Calibri"/>
                        <a:cs typeface="Calibri"/>
                        <a:sym typeface="Calibri"/>
                      </a:endParaRPr>
                    </a:p>
                  </a:txBody>
                  <a:tcPr marL="91450" marR="91450" marT="45725" marB="457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tc>
                  <a:txBody>
                    <a:bodyPr/>
                    <a:lstStyle/>
                    <a:p>
                      <a:pPr marL="0" marR="0" lvl="0" indent="0" algn="l" rtl="0">
                        <a:lnSpc>
                          <a:spcPct val="100000"/>
                        </a:lnSpc>
                        <a:spcBef>
                          <a:spcPts val="0"/>
                        </a:spcBef>
                        <a:spcAft>
                          <a:spcPts val="0"/>
                        </a:spcAft>
                        <a:buClr>
                          <a:schemeClr val="dk1"/>
                        </a:buClr>
                        <a:buSzPts val="600"/>
                        <a:buFont typeface="Calibri"/>
                        <a:buNone/>
                      </a:pPr>
                      <a:r>
                        <a:rPr lang="en-US" sz="600" u="none" strike="noStrike" cap="none">
                          <a:latin typeface="Calibri"/>
                          <a:ea typeface="Calibri"/>
                          <a:cs typeface="Calibri"/>
                          <a:sym typeface="Calibri"/>
                        </a:rPr>
                        <a:t>To introduce pupils to diverse movement patterns and skills not currently covered by internal staff expertise.</a:t>
                      </a:r>
                      <a:endParaRPr sz="600" u="none" strike="noStrike" cap="none">
                        <a:latin typeface="Calibri"/>
                        <a:ea typeface="Calibri"/>
                        <a:cs typeface="Calibri"/>
                        <a:sym typeface="Calibri"/>
                      </a:endParaRPr>
                    </a:p>
                    <a:p>
                      <a:pPr marL="0" marR="0" lvl="0" indent="0" algn="l" rtl="0">
                        <a:lnSpc>
                          <a:spcPct val="100000"/>
                        </a:lnSpc>
                        <a:spcBef>
                          <a:spcPts val="0"/>
                        </a:spcBef>
                        <a:spcAft>
                          <a:spcPts val="0"/>
                        </a:spcAft>
                        <a:buClr>
                          <a:schemeClr val="dk1"/>
                        </a:buClr>
                        <a:buSzPts val="600"/>
                        <a:buFont typeface="Calibri"/>
                        <a:buNone/>
                      </a:pPr>
                      <a:r>
                        <a:rPr lang="en-US" sz="600" u="none" strike="noStrike" cap="none">
                          <a:latin typeface="Calibri"/>
                          <a:ea typeface="Calibri"/>
                          <a:cs typeface="Calibri"/>
                          <a:sym typeface="Calibri"/>
                        </a:rPr>
                        <a:t>To ensure that the high-quality delivery continues after the external coach leaves, building long-term staff capacity.</a:t>
                      </a:r>
                      <a:endParaRPr sz="600" u="none" strike="noStrike" cap="none">
                        <a:latin typeface="Calibri"/>
                        <a:ea typeface="Calibri"/>
                        <a:cs typeface="Calibri"/>
                        <a:sym typeface="Calibri"/>
                      </a:endParaRPr>
                    </a:p>
                    <a:p>
                      <a:pPr marL="0" marR="0" lvl="0" indent="0" algn="l" rtl="0">
                        <a:lnSpc>
                          <a:spcPct val="100000"/>
                        </a:lnSpc>
                        <a:spcBef>
                          <a:spcPts val="0"/>
                        </a:spcBef>
                        <a:spcAft>
                          <a:spcPts val="0"/>
                        </a:spcAft>
                        <a:buClr>
                          <a:srgbClr val="000000"/>
                        </a:buClr>
                        <a:buSzPts val="600"/>
                        <a:buFont typeface="Arial"/>
                        <a:buNone/>
                      </a:pPr>
                      <a:endParaRPr sz="600" u="none" strike="noStrike" cap="none">
                        <a:solidFill>
                          <a:schemeClr val="dk1"/>
                        </a:solidFill>
                        <a:latin typeface="Calibri"/>
                        <a:ea typeface="Calibri"/>
                        <a:cs typeface="Calibri"/>
                        <a:sym typeface="Calibri"/>
                      </a:endParaRPr>
                    </a:p>
                  </a:txBody>
                  <a:tcPr marL="91450" marR="91450" marT="45725" marB="457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tc>
                  <a:txBody>
                    <a:bodyPr/>
                    <a:lstStyle/>
                    <a:p>
                      <a:pPr marL="0" marR="0" lvl="0" indent="0" algn="l" rtl="0">
                        <a:lnSpc>
                          <a:spcPct val="100000"/>
                        </a:lnSpc>
                        <a:spcBef>
                          <a:spcPts val="0"/>
                        </a:spcBef>
                        <a:spcAft>
                          <a:spcPts val="0"/>
                        </a:spcAft>
                        <a:buClr>
                          <a:schemeClr val="dk1"/>
                        </a:buClr>
                        <a:buSzPts val="600"/>
                        <a:buFont typeface="Calibri"/>
                        <a:buNone/>
                      </a:pPr>
                      <a:r>
                        <a:rPr lang="en-US" sz="600" u="none" strike="noStrike" cap="none">
                          <a:latin typeface="Calibri"/>
                          <a:ea typeface="Calibri"/>
                          <a:cs typeface="Calibri"/>
                          <a:sym typeface="Calibri"/>
                        </a:rPr>
                        <a:t>Photographs and videos of lessons shared in PE on school drive.</a:t>
                      </a:r>
                      <a:endParaRPr sz="1400" u="none" strike="noStrike" cap="none"/>
                    </a:p>
                    <a:p>
                      <a:pPr marL="0" marR="0" lvl="0" indent="0" algn="l" rtl="0">
                        <a:lnSpc>
                          <a:spcPct val="100000"/>
                        </a:lnSpc>
                        <a:spcBef>
                          <a:spcPts val="0"/>
                        </a:spcBef>
                        <a:spcAft>
                          <a:spcPts val="0"/>
                        </a:spcAft>
                        <a:buClr>
                          <a:srgbClr val="000000"/>
                        </a:buClr>
                        <a:buSzPts val="600"/>
                        <a:buFont typeface="Arial"/>
                        <a:buNone/>
                      </a:pPr>
                      <a:endParaRPr sz="600" u="none" strike="noStrike" cap="none">
                        <a:solidFill>
                          <a:schemeClr val="dk1"/>
                        </a:solidFill>
                        <a:latin typeface="Calibri"/>
                        <a:ea typeface="Calibri"/>
                        <a:cs typeface="Calibri"/>
                        <a:sym typeface="Calibri"/>
                      </a:endParaRPr>
                    </a:p>
                  </a:txBody>
                  <a:tcPr marL="91450" marR="91450" marT="45725" marB="457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extLst>
                  <a:ext uri="{0D108BD9-81ED-4DB2-BD59-A6C34878D82A}">
                    <a16:rowId xmlns:a16="http://schemas.microsoft.com/office/drawing/2014/main" val="10001"/>
                  </a:ext>
                </a:extLst>
              </a:tr>
              <a:tr h="321525">
                <a:tc>
                  <a:txBody>
                    <a:bodyPr/>
                    <a:lstStyle/>
                    <a:p>
                      <a:pPr marL="0" marR="0" lvl="0" indent="0" algn="l" rtl="0">
                        <a:lnSpc>
                          <a:spcPct val="100000"/>
                        </a:lnSpc>
                        <a:spcBef>
                          <a:spcPts val="0"/>
                        </a:spcBef>
                        <a:spcAft>
                          <a:spcPts val="0"/>
                        </a:spcAft>
                        <a:buClr>
                          <a:schemeClr val="dk1"/>
                        </a:buClr>
                        <a:buSzPts val="600"/>
                        <a:buFont typeface="Arial"/>
                        <a:buNone/>
                      </a:pPr>
                      <a:endParaRPr sz="600" u="none" strike="noStrike" cap="none">
                        <a:latin typeface="Calibri"/>
                        <a:ea typeface="Calibri"/>
                        <a:cs typeface="Calibri"/>
                        <a:sym typeface="Calibri"/>
                      </a:endParaRPr>
                    </a:p>
                    <a:p>
                      <a:pPr marL="0" marR="0" lvl="0" indent="0" algn="l" rtl="0">
                        <a:lnSpc>
                          <a:spcPct val="100000"/>
                        </a:lnSpc>
                        <a:spcBef>
                          <a:spcPts val="0"/>
                        </a:spcBef>
                        <a:spcAft>
                          <a:spcPts val="0"/>
                        </a:spcAft>
                        <a:buClr>
                          <a:schemeClr val="dk1"/>
                        </a:buClr>
                        <a:buSzPts val="600"/>
                        <a:buFont typeface="Arial"/>
                        <a:buNone/>
                      </a:pPr>
                      <a:endParaRPr sz="600" u="none" strike="noStrike" cap="none">
                        <a:latin typeface="Calibri"/>
                        <a:ea typeface="Calibri"/>
                        <a:cs typeface="Calibri"/>
                        <a:sym typeface="Calibri"/>
                      </a:endParaRPr>
                    </a:p>
                  </a:txBody>
                  <a:tcPr marL="91450" marR="91450" marT="45725" marB="457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rgbClr val="CDE4BD"/>
                    </a:solidFill>
                  </a:tcPr>
                </a:tc>
                <a:tc>
                  <a:txBody>
                    <a:bodyPr/>
                    <a:lstStyle/>
                    <a:p>
                      <a:pPr marL="0" marR="0" lvl="0" indent="0" algn="ctr" rtl="0">
                        <a:lnSpc>
                          <a:spcPct val="100000"/>
                        </a:lnSpc>
                        <a:spcBef>
                          <a:spcPts val="0"/>
                        </a:spcBef>
                        <a:spcAft>
                          <a:spcPts val="0"/>
                        </a:spcAft>
                        <a:buClr>
                          <a:srgbClr val="000000"/>
                        </a:buClr>
                        <a:buSzPts val="700"/>
                        <a:buFont typeface="Arial"/>
                        <a:buNone/>
                      </a:pPr>
                      <a:r>
                        <a:rPr lang="en-US" sz="700" b="1" u="none" strike="noStrike" cap="none">
                          <a:solidFill>
                            <a:srgbClr val="000000"/>
                          </a:solidFill>
                          <a:latin typeface="Calibri"/>
                          <a:ea typeface="Calibri"/>
                          <a:cs typeface="Calibri"/>
                          <a:sym typeface="Calibri"/>
                        </a:rPr>
                        <a:t>What impact have you seen?</a:t>
                      </a:r>
                      <a:endParaRPr sz="1400" u="none" strike="noStrike" cap="none"/>
                    </a:p>
                  </a:txBody>
                  <a:tcPr marL="91450" marR="91450" marT="45725" marB="457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rgbClr val="CDE4BD"/>
                    </a:solidFill>
                  </a:tcPr>
                </a:tc>
                <a:tc>
                  <a:txBody>
                    <a:bodyPr/>
                    <a:lstStyle/>
                    <a:p>
                      <a:pPr marL="0" marR="0" lvl="0" indent="0" algn="ctr" rtl="0">
                        <a:lnSpc>
                          <a:spcPct val="100000"/>
                        </a:lnSpc>
                        <a:spcBef>
                          <a:spcPts val="0"/>
                        </a:spcBef>
                        <a:spcAft>
                          <a:spcPts val="0"/>
                        </a:spcAft>
                        <a:buClr>
                          <a:srgbClr val="000000"/>
                        </a:buClr>
                        <a:buSzPts val="700"/>
                        <a:buFont typeface="Arial"/>
                        <a:buNone/>
                      </a:pPr>
                      <a:r>
                        <a:rPr lang="en-US" sz="700" b="1" u="none" strike="noStrike" cap="none">
                          <a:solidFill>
                            <a:srgbClr val="000000"/>
                          </a:solidFill>
                          <a:latin typeface="Calibri"/>
                          <a:ea typeface="Calibri"/>
                          <a:cs typeface="Calibri"/>
                          <a:sym typeface="Calibri"/>
                        </a:rPr>
                        <a:t>Are the improvements sustainable? How?</a:t>
                      </a:r>
                      <a:endParaRPr sz="700" b="1" u="none" strike="noStrike" cap="none">
                        <a:solidFill>
                          <a:srgbClr val="000000"/>
                        </a:solidFill>
                        <a:latin typeface="Calibri"/>
                        <a:ea typeface="Calibri"/>
                        <a:cs typeface="Calibri"/>
                        <a:sym typeface="Calibri"/>
                      </a:endParaRPr>
                    </a:p>
                  </a:txBody>
                  <a:tcPr marL="91450" marR="91450" marT="45725" marB="457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rgbClr val="CDE4BD"/>
                    </a:solidFill>
                  </a:tcPr>
                </a:tc>
                <a:tc>
                  <a:txBody>
                    <a:bodyPr/>
                    <a:lstStyle/>
                    <a:p>
                      <a:pPr marL="0" marR="0" lvl="0" indent="0" algn="ctr" rtl="0">
                        <a:lnSpc>
                          <a:spcPct val="100000"/>
                        </a:lnSpc>
                        <a:spcBef>
                          <a:spcPts val="0"/>
                        </a:spcBef>
                        <a:spcAft>
                          <a:spcPts val="0"/>
                        </a:spcAft>
                        <a:buClr>
                          <a:srgbClr val="000000"/>
                        </a:buClr>
                        <a:buSzPts val="700"/>
                        <a:buFont typeface="Calibri"/>
                        <a:buNone/>
                      </a:pPr>
                      <a:r>
                        <a:rPr lang="en-US" sz="700" b="1" u="none" strike="noStrike" cap="none">
                          <a:solidFill>
                            <a:srgbClr val="000000"/>
                          </a:solidFill>
                          <a:latin typeface="Calibri"/>
                          <a:ea typeface="Calibri"/>
                          <a:cs typeface="Calibri"/>
                          <a:sym typeface="Calibri"/>
                        </a:rPr>
                        <a:t>Supporting evidence</a:t>
                      </a:r>
                      <a:endParaRPr sz="1400" u="none" strike="noStrike" cap="none"/>
                    </a:p>
                  </a:txBody>
                  <a:tcPr marL="91450" marR="91450" marT="45725" marB="457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rgbClr val="CDE4BD"/>
                    </a:solidFill>
                  </a:tcPr>
                </a:tc>
                <a:tc>
                  <a:txBody>
                    <a:bodyPr/>
                    <a:lstStyle/>
                    <a:p>
                      <a:pPr marL="0" marR="0" lvl="0" indent="0" algn="ctr" rtl="0">
                        <a:lnSpc>
                          <a:spcPct val="100000"/>
                        </a:lnSpc>
                        <a:spcBef>
                          <a:spcPts val="0"/>
                        </a:spcBef>
                        <a:spcAft>
                          <a:spcPts val="0"/>
                        </a:spcAft>
                        <a:buClr>
                          <a:srgbClr val="000000"/>
                        </a:buClr>
                        <a:buSzPts val="700"/>
                        <a:buFont typeface="Calibri"/>
                        <a:buNone/>
                      </a:pPr>
                      <a:r>
                        <a:rPr lang="en-US" sz="700" b="1" u="none" strike="noStrike" cap="none">
                          <a:solidFill>
                            <a:srgbClr val="000000"/>
                          </a:solidFill>
                          <a:latin typeface="Calibri"/>
                          <a:ea typeface="Calibri"/>
                          <a:cs typeface="Calibri"/>
                          <a:sym typeface="Calibri"/>
                        </a:rPr>
                        <a:t>Approx. cost</a:t>
                      </a:r>
                      <a:endParaRPr sz="700" b="1" u="none" strike="noStrike" cap="none">
                        <a:solidFill>
                          <a:srgbClr val="000000"/>
                        </a:solidFill>
                        <a:latin typeface="Calibri"/>
                        <a:ea typeface="Calibri"/>
                        <a:cs typeface="Calibri"/>
                        <a:sym typeface="Calibri"/>
                      </a:endParaRPr>
                    </a:p>
                  </a:txBody>
                  <a:tcPr marL="91450" marR="91450" marT="45725" marB="457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rgbClr val="CDE4BD"/>
                    </a:solidFill>
                  </a:tcPr>
                </a:tc>
                <a:extLst>
                  <a:ext uri="{0D108BD9-81ED-4DB2-BD59-A6C34878D82A}">
                    <a16:rowId xmlns:a16="http://schemas.microsoft.com/office/drawing/2014/main" val="10002"/>
                  </a:ext>
                </a:extLst>
              </a:tr>
              <a:tr h="370850">
                <a:tc>
                  <a:txBody>
                    <a:bodyPr/>
                    <a:lstStyle/>
                    <a:p>
                      <a:pPr marL="0" marR="0" lvl="0" indent="0" algn="l" rtl="0">
                        <a:lnSpc>
                          <a:spcPct val="100000"/>
                        </a:lnSpc>
                        <a:spcBef>
                          <a:spcPts val="0"/>
                        </a:spcBef>
                        <a:spcAft>
                          <a:spcPts val="0"/>
                        </a:spcAft>
                        <a:buClr>
                          <a:schemeClr val="dk1"/>
                        </a:buClr>
                        <a:buSzPts val="600"/>
                        <a:buFont typeface="Arial"/>
                        <a:buNone/>
                      </a:pPr>
                      <a:endParaRPr sz="600" u="none" strike="noStrike" cap="none">
                        <a:latin typeface="Calibri"/>
                        <a:ea typeface="Calibri"/>
                        <a:cs typeface="Calibri"/>
                        <a:sym typeface="Calibri"/>
                      </a:endParaRPr>
                    </a:p>
                    <a:p>
                      <a:pPr marL="0" marR="0" lvl="0" indent="0" algn="l" rtl="0">
                        <a:lnSpc>
                          <a:spcPct val="100000"/>
                        </a:lnSpc>
                        <a:spcBef>
                          <a:spcPts val="0"/>
                        </a:spcBef>
                        <a:spcAft>
                          <a:spcPts val="0"/>
                        </a:spcAft>
                        <a:buClr>
                          <a:schemeClr val="dk1"/>
                        </a:buClr>
                        <a:buSzPts val="600"/>
                        <a:buFont typeface="Arial"/>
                        <a:buNone/>
                      </a:pPr>
                      <a:endParaRPr sz="600" u="none" strike="noStrike" cap="none">
                        <a:latin typeface="Calibri"/>
                        <a:ea typeface="Calibri"/>
                        <a:cs typeface="Calibri"/>
                        <a:sym typeface="Calibri"/>
                      </a:endParaRPr>
                    </a:p>
                    <a:p>
                      <a:pPr marL="0" marR="0" lvl="0" indent="0" algn="ctr" rtl="0">
                        <a:lnSpc>
                          <a:spcPct val="100000"/>
                        </a:lnSpc>
                        <a:spcBef>
                          <a:spcPts val="0"/>
                        </a:spcBef>
                        <a:spcAft>
                          <a:spcPts val="0"/>
                        </a:spcAft>
                        <a:buClr>
                          <a:schemeClr val="dk1"/>
                        </a:buClr>
                        <a:buSzPts val="700"/>
                        <a:buFont typeface="Arial"/>
                        <a:buNone/>
                      </a:pPr>
                      <a:endParaRPr sz="700" b="1" u="none" strike="noStrike" cap="none">
                        <a:latin typeface="Calibri"/>
                        <a:ea typeface="Calibri"/>
                        <a:cs typeface="Calibri"/>
                        <a:sym typeface="Calibri"/>
                      </a:endParaRPr>
                    </a:p>
                    <a:p>
                      <a:pPr marL="0" marR="0" lvl="0" indent="0" algn="ctr" rtl="0">
                        <a:lnSpc>
                          <a:spcPct val="100000"/>
                        </a:lnSpc>
                        <a:spcBef>
                          <a:spcPts val="0"/>
                        </a:spcBef>
                        <a:spcAft>
                          <a:spcPts val="0"/>
                        </a:spcAft>
                        <a:buClr>
                          <a:schemeClr val="dk1"/>
                        </a:buClr>
                        <a:buSzPts val="700"/>
                        <a:buFont typeface="Arial"/>
                        <a:buNone/>
                      </a:pPr>
                      <a:endParaRPr sz="700" b="1" u="none" strike="noStrike" cap="none">
                        <a:latin typeface="Calibri"/>
                        <a:ea typeface="Calibri"/>
                        <a:cs typeface="Calibri"/>
                        <a:sym typeface="Calibri"/>
                      </a:endParaRPr>
                    </a:p>
                    <a:p>
                      <a:pPr marL="0" marR="0" lvl="0" indent="0" algn="ctr" rtl="0">
                        <a:lnSpc>
                          <a:spcPct val="100000"/>
                        </a:lnSpc>
                        <a:spcBef>
                          <a:spcPts val="0"/>
                        </a:spcBef>
                        <a:spcAft>
                          <a:spcPts val="0"/>
                        </a:spcAft>
                        <a:buClr>
                          <a:schemeClr val="dk1"/>
                        </a:buClr>
                        <a:buSzPts val="650"/>
                        <a:buFont typeface="Calibri"/>
                        <a:buNone/>
                      </a:pPr>
                      <a:r>
                        <a:rPr lang="en-US" sz="650" b="1" u="none" strike="noStrike" cap="none">
                          <a:latin typeface="Calibri"/>
                          <a:ea typeface="Calibri"/>
                          <a:cs typeface="Calibri"/>
                          <a:sym typeface="Calibri"/>
                        </a:rPr>
                        <a:t>Evaluate</a:t>
                      </a:r>
                      <a:r>
                        <a:rPr lang="en-US" sz="700" b="1" u="none" strike="noStrike" cap="none">
                          <a:latin typeface="Calibri"/>
                          <a:ea typeface="Calibri"/>
                          <a:cs typeface="Calibri"/>
                          <a:sym typeface="Calibri"/>
                        </a:rPr>
                        <a:t> </a:t>
                      </a:r>
                      <a:r>
                        <a:rPr lang="en-US" sz="500" b="1" u="none" strike="noStrike" cap="none">
                          <a:latin typeface="Calibri"/>
                          <a:ea typeface="Calibri"/>
                          <a:cs typeface="Calibri"/>
                          <a:sym typeface="Calibri"/>
                        </a:rPr>
                        <a:t>(Complete in July)</a:t>
                      </a:r>
                      <a:endParaRPr sz="1400" u="none" strike="noStrike" cap="none"/>
                    </a:p>
                    <a:p>
                      <a:pPr marL="0" marR="0" lvl="0" indent="0" algn="l" rtl="0">
                        <a:lnSpc>
                          <a:spcPct val="100000"/>
                        </a:lnSpc>
                        <a:spcBef>
                          <a:spcPts val="0"/>
                        </a:spcBef>
                        <a:spcAft>
                          <a:spcPts val="0"/>
                        </a:spcAft>
                        <a:buClr>
                          <a:schemeClr val="dk1"/>
                        </a:buClr>
                        <a:buSzPts val="600"/>
                        <a:buFont typeface="Arial"/>
                        <a:buNone/>
                      </a:pPr>
                      <a:endParaRPr sz="600" u="none" strike="noStrike" cap="none">
                        <a:latin typeface="Calibri"/>
                        <a:ea typeface="Calibri"/>
                        <a:cs typeface="Calibri"/>
                        <a:sym typeface="Calibri"/>
                      </a:endParaRPr>
                    </a:p>
                    <a:p>
                      <a:pPr marL="0" marR="0" lvl="0" indent="0" algn="l" rtl="0">
                        <a:lnSpc>
                          <a:spcPct val="100000"/>
                        </a:lnSpc>
                        <a:spcBef>
                          <a:spcPts val="0"/>
                        </a:spcBef>
                        <a:spcAft>
                          <a:spcPts val="0"/>
                        </a:spcAft>
                        <a:buClr>
                          <a:schemeClr val="dk1"/>
                        </a:buClr>
                        <a:buSzPts val="600"/>
                        <a:buFont typeface="Arial"/>
                        <a:buNone/>
                      </a:pPr>
                      <a:endParaRPr sz="600" u="none" strike="noStrike" cap="none">
                        <a:latin typeface="Calibri"/>
                        <a:ea typeface="Calibri"/>
                        <a:cs typeface="Calibri"/>
                        <a:sym typeface="Calibri"/>
                      </a:endParaRPr>
                    </a:p>
                    <a:p>
                      <a:pPr marL="0" marR="0" lvl="0" indent="0" algn="l" rtl="0">
                        <a:lnSpc>
                          <a:spcPct val="100000"/>
                        </a:lnSpc>
                        <a:spcBef>
                          <a:spcPts val="0"/>
                        </a:spcBef>
                        <a:spcAft>
                          <a:spcPts val="0"/>
                        </a:spcAft>
                        <a:buClr>
                          <a:schemeClr val="dk1"/>
                        </a:buClr>
                        <a:buSzPts val="600"/>
                        <a:buFont typeface="Arial"/>
                        <a:buNone/>
                      </a:pPr>
                      <a:endParaRPr sz="600" u="none" strike="noStrike" cap="none">
                        <a:latin typeface="Calibri"/>
                        <a:ea typeface="Calibri"/>
                        <a:cs typeface="Calibri"/>
                        <a:sym typeface="Calibri"/>
                      </a:endParaRPr>
                    </a:p>
                    <a:p>
                      <a:pPr marL="0" marR="0" lvl="0" indent="0" algn="l" rtl="0">
                        <a:lnSpc>
                          <a:spcPct val="100000"/>
                        </a:lnSpc>
                        <a:spcBef>
                          <a:spcPts val="0"/>
                        </a:spcBef>
                        <a:spcAft>
                          <a:spcPts val="0"/>
                        </a:spcAft>
                        <a:buClr>
                          <a:schemeClr val="dk1"/>
                        </a:buClr>
                        <a:buSzPts val="600"/>
                        <a:buFont typeface="Arial"/>
                        <a:buNone/>
                      </a:pPr>
                      <a:endParaRPr sz="600" u="none" strike="noStrike" cap="none">
                        <a:latin typeface="Calibri"/>
                        <a:ea typeface="Calibri"/>
                        <a:cs typeface="Calibri"/>
                        <a:sym typeface="Calibri"/>
                      </a:endParaRPr>
                    </a:p>
                  </a:txBody>
                  <a:tcPr marL="91450" marR="91450" marT="45725" marB="457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tc>
                  <a:txBody>
                    <a:bodyPr/>
                    <a:lstStyle/>
                    <a:p>
                      <a:pPr marL="0" marR="0" lvl="0" indent="0" algn="l" rtl="0">
                        <a:lnSpc>
                          <a:spcPct val="100000"/>
                        </a:lnSpc>
                        <a:spcBef>
                          <a:spcPts val="0"/>
                        </a:spcBef>
                        <a:spcAft>
                          <a:spcPts val="0"/>
                        </a:spcAft>
                        <a:buClr>
                          <a:schemeClr val="dk1"/>
                        </a:buClr>
                        <a:buSzPts val="600"/>
                        <a:buFont typeface="Calibri"/>
                        <a:buNone/>
                      </a:pPr>
                      <a:r>
                        <a:rPr lang="en-US" sz="600" u="none" strike="noStrike" cap="none">
                          <a:solidFill>
                            <a:schemeClr val="dk1"/>
                          </a:solidFill>
                          <a:latin typeface="Calibri"/>
                          <a:ea typeface="Calibri"/>
                          <a:cs typeface="Calibri"/>
                          <a:sym typeface="Calibri"/>
                        </a:rPr>
                        <a:t>Add text here</a:t>
                      </a:r>
                      <a:endParaRPr sz="1400" u="none" strike="noStrike" cap="none"/>
                    </a:p>
                    <a:p>
                      <a:pPr marL="0" marR="0" lvl="0" indent="0" algn="l" rtl="0">
                        <a:lnSpc>
                          <a:spcPct val="100000"/>
                        </a:lnSpc>
                        <a:spcBef>
                          <a:spcPts val="0"/>
                        </a:spcBef>
                        <a:spcAft>
                          <a:spcPts val="0"/>
                        </a:spcAft>
                        <a:buClr>
                          <a:srgbClr val="000000"/>
                        </a:buClr>
                        <a:buSzPts val="450"/>
                        <a:buFont typeface="Arial"/>
                        <a:buNone/>
                      </a:pPr>
                      <a:endParaRPr sz="450" u="none" strike="noStrike" cap="none">
                        <a:solidFill>
                          <a:schemeClr val="dk1"/>
                        </a:solidFill>
                        <a:latin typeface="Calibri"/>
                        <a:ea typeface="Calibri"/>
                        <a:cs typeface="Calibri"/>
                        <a:sym typeface="Calibri"/>
                      </a:endParaRPr>
                    </a:p>
                  </a:txBody>
                  <a:tcPr marL="91450" marR="91450" marT="45725" marB="457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tc>
                  <a:txBody>
                    <a:bodyPr/>
                    <a:lstStyle/>
                    <a:p>
                      <a:pPr marL="0" marR="0" lvl="0" indent="0" algn="l" rtl="0">
                        <a:lnSpc>
                          <a:spcPct val="100000"/>
                        </a:lnSpc>
                        <a:spcBef>
                          <a:spcPts val="0"/>
                        </a:spcBef>
                        <a:spcAft>
                          <a:spcPts val="0"/>
                        </a:spcAft>
                        <a:buClr>
                          <a:schemeClr val="dk1"/>
                        </a:buClr>
                        <a:buSzPts val="600"/>
                        <a:buFont typeface="Calibri"/>
                        <a:buNone/>
                      </a:pPr>
                      <a:r>
                        <a:rPr lang="en-US" sz="600" u="none" strike="noStrike" cap="none">
                          <a:solidFill>
                            <a:schemeClr val="dk1"/>
                          </a:solidFill>
                          <a:latin typeface="Calibri"/>
                          <a:ea typeface="Calibri"/>
                          <a:cs typeface="Calibri"/>
                          <a:sym typeface="Calibri"/>
                        </a:rPr>
                        <a:t>Add text here</a:t>
                      </a:r>
                      <a:endParaRPr sz="1400" u="none" strike="noStrike" cap="none"/>
                    </a:p>
                    <a:p>
                      <a:pPr marL="0" marR="0" lvl="0" indent="0" algn="l" rtl="0">
                        <a:lnSpc>
                          <a:spcPct val="100000"/>
                        </a:lnSpc>
                        <a:spcBef>
                          <a:spcPts val="0"/>
                        </a:spcBef>
                        <a:spcAft>
                          <a:spcPts val="0"/>
                        </a:spcAft>
                        <a:buClr>
                          <a:srgbClr val="000000"/>
                        </a:buClr>
                        <a:buSzPts val="600"/>
                        <a:buFont typeface="Arial"/>
                        <a:buNone/>
                      </a:pPr>
                      <a:endParaRPr sz="600" u="none" strike="noStrike" cap="none">
                        <a:solidFill>
                          <a:schemeClr val="dk1"/>
                        </a:solidFill>
                        <a:latin typeface="Calibri"/>
                        <a:ea typeface="Calibri"/>
                        <a:cs typeface="Calibri"/>
                        <a:sym typeface="Calibri"/>
                      </a:endParaRPr>
                    </a:p>
                  </a:txBody>
                  <a:tcPr marL="91450" marR="91450" marT="45725" marB="457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tc>
                  <a:txBody>
                    <a:bodyPr/>
                    <a:lstStyle/>
                    <a:p>
                      <a:pPr marL="0" marR="0" lvl="0" indent="0" algn="l" rtl="0">
                        <a:lnSpc>
                          <a:spcPct val="100000"/>
                        </a:lnSpc>
                        <a:spcBef>
                          <a:spcPts val="0"/>
                        </a:spcBef>
                        <a:spcAft>
                          <a:spcPts val="0"/>
                        </a:spcAft>
                        <a:buClr>
                          <a:schemeClr val="dk1"/>
                        </a:buClr>
                        <a:buSzPts val="600"/>
                        <a:buFont typeface="Calibri"/>
                        <a:buNone/>
                      </a:pPr>
                      <a:r>
                        <a:rPr lang="en-US" sz="600" u="none" strike="noStrike" cap="none">
                          <a:solidFill>
                            <a:schemeClr val="dk1"/>
                          </a:solidFill>
                          <a:latin typeface="Calibri"/>
                          <a:ea typeface="Calibri"/>
                          <a:cs typeface="Calibri"/>
                          <a:sym typeface="Calibri"/>
                        </a:rPr>
                        <a:t>Add text here</a:t>
                      </a:r>
                      <a:endParaRPr sz="1400" u="none" strike="noStrike" cap="none"/>
                    </a:p>
                    <a:p>
                      <a:pPr marL="0" marR="0" lvl="0" indent="0" algn="l" rtl="0">
                        <a:lnSpc>
                          <a:spcPct val="100000"/>
                        </a:lnSpc>
                        <a:spcBef>
                          <a:spcPts val="0"/>
                        </a:spcBef>
                        <a:spcAft>
                          <a:spcPts val="0"/>
                        </a:spcAft>
                        <a:buClr>
                          <a:srgbClr val="000000"/>
                        </a:buClr>
                        <a:buSzPts val="600"/>
                        <a:buFont typeface="Arial"/>
                        <a:buNone/>
                      </a:pPr>
                      <a:endParaRPr sz="600" u="none" strike="noStrike" cap="none">
                        <a:solidFill>
                          <a:schemeClr val="dk1"/>
                        </a:solidFill>
                        <a:latin typeface="Calibri"/>
                        <a:ea typeface="Calibri"/>
                        <a:cs typeface="Calibri"/>
                        <a:sym typeface="Calibri"/>
                      </a:endParaRPr>
                    </a:p>
                  </a:txBody>
                  <a:tcPr marL="91450" marR="91450" marT="45725" marB="457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tc>
                  <a:txBody>
                    <a:bodyPr/>
                    <a:lstStyle/>
                    <a:p>
                      <a:pPr marL="0" marR="0" lvl="0" indent="0" algn="l" rtl="0">
                        <a:lnSpc>
                          <a:spcPct val="100000"/>
                        </a:lnSpc>
                        <a:spcBef>
                          <a:spcPts val="0"/>
                        </a:spcBef>
                        <a:spcAft>
                          <a:spcPts val="0"/>
                        </a:spcAft>
                        <a:buClr>
                          <a:schemeClr val="dk1"/>
                        </a:buClr>
                        <a:buSzPts val="600"/>
                        <a:buFont typeface="Calibri"/>
                        <a:buNone/>
                      </a:pPr>
                      <a:r>
                        <a:rPr lang="en-US" sz="600" u="none" strike="noStrike" cap="none" dirty="0">
                          <a:solidFill>
                            <a:schemeClr val="dk1"/>
                          </a:solidFill>
                          <a:latin typeface="Calibri"/>
                          <a:ea typeface="Calibri"/>
                          <a:cs typeface="Calibri"/>
                          <a:sym typeface="Calibri"/>
                        </a:rPr>
                        <a:t>Add text here</a:t>
                      </a:r>
                      <a:endParaRPr sz="1400" u="none" strike="noStrike" cap="none" dirty="0"/>
                    </a:p>
                    <a:p>
                      <a:pPr marL="0" marR="0" lvl="0" indent="0" algn="l" rtl="0">
                        <a:lnSpc>
                          <a:spcPct val="100000"/>
                        </a:lnSpc>
                        <a:spcBef>
                          <a:spcPts val="0"/>
                        </a:spcBef>
                        <a:spcAft>
                          <a:spcPts val="0"/>
                        </a:spcAft>
                        <a:buClr>
                          <a:srgbClr val="000000"/>
                        </a:buClr>
                        <a:buSzPts val="600"/>
                        <a:buFont typeface="Arial"/>
                        <a:buNone/>
                      </a:pPr>
                      <a:endParaRPr sz="600" b="1" u="none" strike="noStrike" cap="none" dirty="0">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600"/>
                        <a:buFont typeface="Arial"/>
                        <a:buNone/>
                      </a:pPr>
                      <a:endParaRPr sz="600" u="none" strike="noStrike" cap="none" dirty="0">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600"/>
                        <a:buFont typeface="Arial"/>
                        <a:buNone/>
                      </a:pPr>
                      <a:endParaRPr sz="600" u="none" strike="noStrike" cap="none" dirty="0">
                        <a:solidFill>
                          <a:schemeClr val="dk1"/>
                        </a:solidFill>
                        <a:latin typeface="Calibri"/>
                        <a:ea typeface="Calibri"/>
                        <a:cs typeface="Calibri"/>
                        <a:sym typeface="Calibri"/>
                      </a:endParaRPr>
                    </a:p>
                  </a:txBody>
                  <a:tcPr marL="91450" marR="91450" marT="45725" marB="457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extLst>
                  <a:ext uri="{0D108BD9-81ED-4DB2-BD59-A6C34878D82A}">
                    <a16:rowId xmlns:a16="http://schemas.microsoft.com/office/drawing/2014/main" val="10003"/>
                  </a:ext>
                </a:extLst>
              </a:tr>
            </a:tbl>
          </a:graphicData>
        </a:graphic>
      </p:graphicFrame>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67"/>
        <p:cNvGrpSpPr/>
        <p:nvPr/>
      </p:nvGrpSpPr>
      <p:grpSpPr>
        <a:xfrm>
          <a:off x="0" y="0"/>
          <a:ext cx="0" cy="0"/>
          <a:chOff x="0" y="0"/>
          <a:chExt cx="0" cy="0"/>
        </a:xfrm>
      </p:grpSpPr>
      <p:pic>
        <p:nvPicPr>
          <p:cNvPr id="168" name="Google Shape;168;g3af98aaffad_0_0" descr="A screenshot of a computer&#10;&#10;AI-generated content may be incorrect."/>
          <p:cNvPicPr preferRelativeResize="0"/>
          <p:nvPr/>
        </p:nvPicPr>
        <p:blipFill rotWithShape="1">
          <a:blip r:embed="rId3">
            <a:alphaModFix/>
          </a:blip>
          <a:srcRect/>
          <a:stretch/>
        </p:blipFill>
        <p:spPr>
          <a:xfrm>
            <a:off x="-16769" y="0"/>
            <a:ext cx="6166284" cy="4322538"/>
          </a:xfrm>
          <a:prstGeom prst="rect">
            <a:avLst/>
          </a:prstGeom>
          <a:noFill/>
          <a:ln>
            <a:noFill/>
          </a:ln>
        </p:spPr>
      </p:pic>
      <p:sp>
        <p:nvSpPr>
          <p:cNvPr id="169" name="Google Shape;169;g3af98aaffad_0_0"/>
          <p:cNvSpPr txBox="1"/>
          <p:nvPr/>
        </p:nvSpPr>
        <p:spPr>
          <a:xfrm>
            <a:off x="241825" y="208550"/>
            <a:ext cx="3559500" cy="4002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000"/>
              <a:buFont typeface="Arial"/>
              <a:buNone/>
            </a:pPr>
            <a:r>
              <a:rPr lang="en-US" sz="1000" b="1" i="0" u="none" strike="noStrike" cap="none">
                <a:solidFill>
                  <a:schemeClr val="dk1"/>
                </a:solidFill>
                <a:latin typeface="Calibri"/>
                <a:ea typeface="Calibri"/>
                <a:cs typeface="Calibri"/>
                <a:sym typeface="Calibri"/>
              </a:rPr>
              <a:t>Your objective: To subscribe to companies to support PE implementation in school. (3,4,5)</a:t>
            </a:r>
            <a:endParaRPr sz="1200" b="0" i="0" u="none" strike="noStrike" cap="none">
              <a:solidFill>
                <a:srgbClr val="000000"/>
              </a:solidFill>
              <a:latin typeface="Arial"/>
              <a:ea typeface="Arial"/>
              <a:cs typeface="Arial"/>
              <a:sym typeface="Arial"/>
            </a:endParaRPr>
          </a:p>
        </p:txBody>
      </p:sp>
      <p:graphicFrame>
        <p:nvGraphicFramePr>
          <p:cNvPr id="170" name="Google Shape;170;g3af98aaffad_0_0"/>
          <p:cNvGraphicFramePr/>
          <p:nvPr>
            <p:extLst>
              <p:ext uri="{D42A27DB-BD31-4B8C-83A1-F6EECF244321}">
                <p14:modId xmlns:p14="http://schemas.microsoft.com/office/powerpoint/2010/main" val="3305505355"/>
              </p:ext>
            </p:extLst>
          </p:nvPr>
        </p:nvGraphicFramePr>
        <p:xfrm>
          <a:off x="294842" y="694098"/>
          <a:ext cx="5530125" cy="3550960"/>
        </p:xfrm>
        <a:graphic>
          <a:graphicData uri="http://schemas.openxmlformats.org/drawingml/2006/table">
            <a:tbl>
              <a:tblPr firstRow="1" bandRow="1">
                <a:noFill/>
                <a:tableStyleId>{54E7D2A0-FF7D-442E-8EBE-535B381465F7}</a:tableStyleId>
              </a:tblPr>
              <a:tblGrid>
                <a:gridCol w="497650">
                  <a:extLst>
                    <a:ext uri="{9D8B030D-6E8A-4147-A177-3AD203B41FA5}">
                      <a16:colId xmlns:a16="http://schemas.microsoft.com/office/drawing/2014/main" val="20000"/>
                    </a:ext>
                  </a:extLst>
                </a:gridCol>
                <a:gridCol w="1089650">
                  <a:extLst>
                    <a:ext uri="{9D8B030D-6E8A-4147-A177-3AD203B41FA5}">
                      <a16:colId xmlns:a16="http://schemas.microsoft.com/office/drawing/2014/main" val="20001"/>
                    </a:ext>
                  </a:extLst>
                </a:gridCol>
                <a:gridCol w="1510975">
                  <a:extLst>
                    <a:ext uri="{9D8B030D-6E8A-4147-A177-3AD203B41FA5}">
                      <a16:colId xmlns:a16="http://schemas.microsoft.com/office/drawing/2014/main" val="20002"/>
                    </a:ext>
                  </a:extLst>
                </a:gridCol>
                <a:gridCol w="1422725">
                  <a:extLst>
                    <a:ext uri="{9D8B030D-6E8A-4147-A177-3AD203B41FA5}">
                      <a16:colId xmlns:a16="http://schemas.microsoft.com/office/drawing/2014/main" val="20003"/>
                    </a:ext>
                  </a:extLst>
                </a:gridCol>
                <a:gridCol w="1009125">
                  <a:extLst>
                    <a:ext uri="{9D8B030D-6E8A-4147-A177-3AD203B41FA5}">
                      <a16:colId xmlns:a16="http://schemas.microsoft.com/office/drawing/2014/main" val="20004"/>
                    </a:ext>
                  </a:extLst>
                </a:gridCol>
              </a:tblGrid>
              <a:tr h="226250">
                <a:tc>
                  <a:txBody>
                    <a:bodyPr/>
                    <a:lstStyle/>
                    <a:p>
                      <a:pPr marL="0" marR="0" lvl="0" indent="0" algn="ctr" rtl="0">
                        <a:lnSpc>
                          <a:spcPct val="100000"/>
                        </a:lnSpc>
                        <a:spcBef>
                          <a:spcPts val="0"/>
                        </a:spcBef>
                        <a:spcAft>
                          <a:spcPts val="0"/>
                        </a:spcAft>
                        <a:buClr>
                          <a:srgbClr val="000000"/>
                        </a:buClr>
                        <a:buSzPts val="700"/>
                        <a:buFont typeface="Arial"/>
                        <a:buNone/>
                      </a:pPr>
                      <a:endParaRPr sz="700" u="none" strike="noStrike" cap="none">
                        <a:solidFill>
                          <a:srgbClr val="000000"/>
                        </a:solidFill>
                        <a:latin typeface="Calibri"/>
                        <a:ea typeface="Calibri"/>
                        <a:cs typeface="Calibri"/>
                        <a:sym typeface="Calibri"/>
                      </a:endParaRPr>
                    </a:p>
                  </a:txBody>
                  <a:tcPr marL="91450" marR="91450" marT="45725" marB="457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rgbClr val="CDE4BD"/>
                    </a:solidFill>
                  </a:tcPr>
                </a:tc>
                <a:tc>
                  <a:txBody>
                    <a:bodyPr/>
                    <a:lstStyle/>
                    <a:p>
                      <a:pPr marL="0" marR="0" lvl="0" indent="0" algn="ctr" rtl="0">
                        <a:lnSpc>
                          <a:spcPct val="100000"/>
                        </a:lnSpc>
                        <a:spcBef>
                          <a:spcPts val="0"/>
                        </a:spcBef>
                        <a:spcAft>
                          <a:spcPts val="0"/>
                        </a:spcAft>
                        <a:buClr>
                          <a:srgbClr val="000000"/>
                        </a:buClr>
                        <a:buSzPts val="700"/>
                        <a:buFont typeface="Arial"/>
                        <a:buNone/>
                      </a:pPr>
                      <a:r>
                        <a:rPr lang="en-US" sz="700" u="none" strike="noStrike" cap="none">
                          <a:solidFill>
                            <a:srgbClr val="000000"/>
                          </a:solidFill>
                          <a:latin typeface="Calibri"/>
                          <a:ea typeface="Calibri"/>
                          <a:cs typeface="Calibri"/>
                          <a:sym typeface="Calibri"/>
                        </a:rPr>
                        <a:t>Intent - what is your objective?</a:t>
                      </a:r>
                      <a:endParaRPr sz="1400" u="none" strike="noStrike" cap="none"/>
                    </a:p>
                  </a:txBody>
                  <a:tcPr marL="91450" marR="91450" marT="45725" marB="457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rgbClr val="CDE4BD"/>
                    </a:solidFill>
                  </a:tcPr>
                </a:tc>
                <a:tc>
                  <a:txBody>
                    <a:bodyPr/>
                    <a:lstStyle/>
                    <a:p>
                      <a:pPr marL="0" marR="0" lvl="0" indent="0" algn="ctr" rtl="0">
                        <a:lnSpc>
                          <a:spcPct val="100000"/>
                        </a:lnSpc>
                        <a:spcBef>
                          <a:spcPts val="0"/>
                        </a:spcBef>
                        <a:spcAft>
                          <a:spcPts val="0"/>
                        </a:spcAft>
                        <a:buClr>
                          <a:srgbClr val="000000"/>
                        </a:buClr>
                        <a:buSzPts val="700"/>
                        <a:buFont typeface="Arial"/>
                        <a:buNone/>
                      </a:pPr>
                      <a:r>
                        <a:rPr lang="en-US" sz="700" b="1" u="none" strike="noStrike" cap="none">
                          <a:solidFill>
                            <a:srgbClr val="000000"/>
                          </a:solidFill>
                          <a:latin typeface="Calibri"/>
                          <a:ea typeface="Calibri"/>
                          <a:cs typeface="Calibri"/>
                          <a:sym typeface="Calibri"/>
                        </a:rPr>
                        <a:t>Implementation - How will you achieve this?</a:t>
                      </a:r>
                      <a:endParaRPr sz="700" u="none" strike="noStrike" cap="none">
                        <a:solidFill>
                          <a:srgbClr val="000000"/>
                        </a:solidFill>
                        <a:latin typeface="Calibri"/>
                        <a:ea typeface="Calibri"/>
                        <a:cs typeface="Calibri"/>
                        <a:sym typeface="Calibri"/>
                      </a:endParaRPr>
                    </a:p>
                  </a:txBody>
                  <a:tcPr marL="91450" marR="91450" marT="45725" marB="457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rgbClr val="CDE4BD"/>
                    </a:solidFill>
                  </a:tcPr>
                </a:tc>
                <a:tc>
                  <a:txBody>
                    <a:bodyPr/>
                    <a:lstStyle/>
                    <a:p>
                      <a:pPr marL="0" marR="0" lvl="0" indent="0" algn="ctr" rtl="0">
                        <a:lnSpc>
                          <a:spcPct val="100000"/>
                        </a:lnSpc>
                        <a:spcBef>
                          <a:spcPts val="0"/>
                        </a:spcBef>
                        <a:spcAft>
                          <a:spcPts val="0"/>
                        </a:spcAft>
                        <a:buClr>
                          <a:srgbClr val="000000"/>
                        </a:buClr>
                        <a:buSzPts val="700"/>
                        <a:buFont typeface="Calibri"/>
                        <a:buNone/>
                      </a:pPr>
                      <a:r>
                        <a:rPr lang="en-US" sz="700" u="none" strike="noStrike" cap="none">
                          <a:solidFill>
                            <a:srgbClr val="000000"/>
                          </a:solidFill>
                          <a:latin typeface="Calibri"/>
                          <a:ea typeface="Calibri"/>
                          <a:cs typeface="Calibri"/>
                          <a:sym typeface="Calibri"/>
                        </a:rPr>
                        <a:t>Impact - What do you hope to see?</a:t>
                      </a:r>
                      <a:endParaRPr sz="1400" u="none" strike="noStrike" cap="none"/>
                    </a:p>
                  </a:txBody>
                  <a:tcPr marL="91450" marR="91450" marT="45725" marB="457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rgbClr val="CDE4BD"/>
                    </a:solidFill>
                  </a:tcPr>
                </a:tc>
                <a:tc>
                  <a:txBody>
                    <a:bodyPr/>
                    <a:lstStyle/>
                    <a:p>
                      <a:pPr marL="0" marR="0" lvl="0" indent="0" algn="ctr" rtl="0">
                        <a:lnSpc>
                          <a:spcPct val="100000"/>
                        </a:lnSpc>
                        <a:spcBef>
                          <a:spcPts val="0"/>
                        </a:spcBef>
                        <a:spcAft>
                          <a:spcPts val="0"/>
                        </a:spcAft>
                        <a:buClr>
                          <a:srgbClr val="000000"/>
                        </a:buClr>
                        <a:buSzPts val="700"/>
                        <a:buFont typeface="Calibri"/>
                        <a:buNone/>
                      </a:pPr>
                      <a:r>
                        <a:rPr lang="en-US" sz="700" u="none" strike="noStrike" cap="none">
                          <a:solidFill>
                            <a:srgbClr val="000000"/>
                          </a:solidFill>
                          <a:latin typeface="Calibri"/>
                          <a:ea typeface="Calibri"/>
                          <a:cs typeface="Calibri"/>
                          <a:sym typeface="Calibri"/>
                        </a:rPr>
                        <a:t>Supporting evidence</a:t>
                      </a:r>
                      <a:endParaRPr sz="700" u="none" strike="noStrike" cap="none">
                        <a:solidFill>
                          <a:srgbClr val="000000"/>
                        </a:solidFill>
                        <a:latin typeface="Calibri"/>
                        <a:ea typeface="Calibri"/>
                        <a:cs typeface="Calibri"/>
                        <a:sym typeface="Calibri"/>
                      </a:endParaRPr>
                    </a:p>
                  </a:txBody>
                  <a:tcPr marL="91450" marR="91450" marT="45725" marB="457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rgbClr val="CDE4BD"/>
                    </a:solidFill>
                  </a:tcPr>
                </a:tc>
                <a:extLst>
                  <a:ext uri="{0D108BD9-81ED-4DB2-BD59-A6C34878D82A}">
                    <a16:rowId xmlns:a16="http://schemas.microsoft.com/office/drawing/2014/main" val="10000"/>
                  </a:ext>
                </a:extLst>
              </a:tr>
              <a:tr h="370850">
                <a:tc>
                  <a:txBody>
                    <a:bodyPr/>
                    <a:lstStyle/>
                    <a:p>
                      <a:pPr marL="0" marR="0" lvl="0" indent="0" algn="l" rtl="0">
                        <a:lnSpc>
                          <a:spcPct val="100000"/>
                        </a:lnSpc>
                        <a:spcBef>
                          <a:spcPts val="0"/>
                        </a:spcBef>
                        <a:spcAft>
                          <a:spcPts val="0"/>
                        </a:spcAft>
                        <a:buClr>
                          <a:schemeClr val="dk1"/>
                        </a:buClr>
                        <a:buSzPts val="600"/>
                        <a:buFont typeface="Arial"/>
                        <a:buNone/>
                      </a:pPr>
                      <a:endParaRPr sz="600" u="none" strike="noStrike" cap="none">
                        <a:latin typeface="Calibri"/>
                        <a:ea typeface="Calibri"/>
                        <a:cs typeface="Calibri"/>
                        <a:sym typeface="Calibri"/>
                      </a:endParaRPr>
                    </a:p>
                    <a:p>
                      <a:pPr marL="0" marR="0" lvl="0" indent="0" algn="ctr" rtl="0">
                        <a:lnSpc>
                          <a:spcPct val="100000"/>
                        </a:lnSpc>
                        <a:spcBef>
                          <a:spcPts val="0"/>
                        </a:spcBef>
                        <a:spcAft>
                          <a:spcPts val="0"/>
                        </a:spcAft>
                        <a:buClr>
                          <a:schemeClr val="dk1"/>
                        </a:buClr>
                        <a:buSzPts val="700"/>
                        <a:buFont typeface="Arial"/>
                        <a:buNone/>
                      </a:pPr>
                      <a:endParaRPr sz="700" b="1" u="none" strike="noStrike" cap="none">
                        <a:latin typeface="Calibri"/>
                        <a:ea typeface="Calibri"/>
                        <a:cs typeface="Calibri"/>
                        <a:sym typeface="Calibri"/>
                      </a:endParaRPr>
                    </a:p>
                    <a:p>
                      <a:pPr marL="0" marR="0" lvl="0" indent="0" algn="ctr" rtl="0">
                        <a:lnSpc>
                          <a:spcPct val="100000"/>
                        </a:lnSpc>
                        <a:spcBef>
                          <a:spcPts val="0"/>
                        </a:spcBef>
                        <a:spcAft>
                          <a:spcPts val="0"/>
                        </a:spcAft>
                        <a:buClr>
                          <a:schemeClr val="dk1"/>
                        </a:buClr>
                        <a:buSzPts val="700"/>
                        <a:buFont typeface="Arial"/>
                        <a:buNone/>
                      </a:pPr>
                      <a:endParaRPr sz="700" b="1" u="none" strike="noStrike" cap="none">
                        <a:latin typeface="Calibri"/>
                        <a:ea typeface="Calibri"/>
                        <a:cs typeface="Calibri"/>
                        <a:sym typeface="Calibri"/>
                      </a:endParaRPr>
                    </a:p>
                    <a:p>
                      <a:pPr marL="0" marR="0" lvl="0" indent="0" algn="ctr" rtl="0">
                        <a:lnSpc>
                          <a:spcPct val="100000"/>
                        </a:lnSpc>
                        <a:spcBef>
                          <a:spcPts val="0"/>
                        </a:spcBef>
                        <a:spcAft>
                          <a:spcPts val="0"/>
                        </a:spcAft>
                        <a:buClr>
                          <a:schemeClr val="dk1"/>
                        </a:buClr>
                        <a:buSzPts val="650"/>
                        <a:buFont typeface="Calibri"/>
                        <a:buNone/>
                      </a:pPr>
                      <a:r>
                        <a:rPr lang="en-US" sz="650" b="1" u="none" strike="noStrike" cap="none">
                          <a:latin typeface="Calibri"/>
                          <a:ea typeface="Calibri"/>
                          <a:cs typeface="Calibri"/>
                          <a:sym typeface="Calibri"/>
                        </a:rPr>
                        <a:t>Plan and monitor</a:t>
                      </a:r>
                      <a:br>
                        <a:rPr lang="en-US" sz="700" b="1" u="none" strike="noStrike" cap="none">
                          <a:latin typeface="Calibri"/>
                          <a:ea typeface="Calibri"/>
                          <a:cs typeface="Calibri"/>
                          <a:sym typeface="Calibri"/>
                        </a:rPr>
                      </a:br>
                      <a:r>
                        <a:rPr lang="en-US" sz="500" b="1" u="none" strike="noStrike" cap="none">
                          <a:latin typeface="Calibri"/>
                          <a:ea typeface="Calibri"/>
                          <a:cs typeface="Calibri"/>
                          <a:sym typeface="Calibri"/>
                        </a:rPr>
                        <a:t>(Complete now and monitor)</a:t>
                      </a:r>
                      <a:endParaRPr sz="1400" u="none" strike="noStrike" cap="none"/>
                    </a:p>
                    <a:p>
                      <a:pPr marL="0" marR="0" lvl="0" indent="0" algn="l" rtl="0">
                        <a:lnSpc>
                          <a:spcPct val="100000"/>
                        </a:lnSpc>
                        <a:spcBef>
                          <a:spcPts val="0"/>
                        </a:spcBef>
                        <a:spcAft>
                          <a:spcPts val="0"/>
                        </a:spcAft>
                        <a:buClr>
                          <a:schemeClr val="dk1"/>
                        </a:buClr>
                        <a:buSzPts val="600"/>
                        <a:buFont typeface="Arial"/>
                        <a:buNone/>
                      </a:pPr>
                      <a:endParaRPr sz="600" u="none" strike="noStrike" cap="none">
                        <a:latin typeface="Calibri"/>
                        <a:ea typeface="Calibri"/>
                        <a:cs typeface="Calibri"/>
                        <a:sym typeface="Calibri"/>
                      </a:endParaRPr>
                    </a:p>
                    <a:p>
                      <a:pPr marL="0" marR="0" lvl="0" indent="0" algn="l" rtl="0">
                        <a:lnSpc>
                          <a:spcPct val="100000"/>
                        </a:lnSpc>
                        <a:spcBef>
                          <a:spcPts val="0"/>
                        </a:spcBef>
                        <a:spcAft>
                          <a:spcPts val="0"/>
                        </a:spcAft>
                        <a:buClr>
                          <a:schemeClr val="dk1"/>
                        </a:buClr>
                        <a:buSzPts val="600"/>
                        <a:buFont typeface="Arial"/>
                        <a:buNone/>
                      </a:pPr>
                      <a:endParaRPr sz="600" u="none" strike="noStrike" cap="none">
                        <a:latin typeface="Calibri"/>
                        <a:ea typeface="Calibri"/>
                        <a:cs typeface="Calibri"/>
                        <a:sym typeface="Calibri"/>
                      </a:endParaRPr>
                    </a:p>
                    <a:p>
                      <a:pPr marL="0" marR="0" lvl="0" indent="0" algn="l" rtl="0">
                        <a:lnSpc>
                          <a:spcPct val="100000"/>
                        </a:lnSpc>
                        <a:spcBef>
                          <a:spcPts val="0"/>
                        </a:spcBef>
                        <a:spcAft>
                          <a:spcPts val="0"/>
                        </a:spcAft>
                        <a:buClr>
                          <a:schemeClr val="dk1"/>
                        </a:buClr>
                        <a:buSzPts val="600"/>
                        <a:buFont typeface="Arial"/>
                        <a:buNone/>
                      </a:pPr>
                      <a:endParaRPr sz="600" u="none" strike="noStrike" cap="none">
                        <a:latin typeface="Calibri"/>
                        <a:ea typeface="Calibri"/>
                        <a:cs typeface="Calibri"/>
                        <a:sym typeface="Calibri"/>
                      </a:endParaRPr>
                    </a:p>
                    <a:p>
                      <a:pPr marL="0" marR="0" lvl="0" indent="0" algn="l" rtl="0">
                        <a:lnSpc>
                          <a:spcPct val="100000"/>
                        </a:lnSpc>
                        <a:spcBef>
                          <a:spcPts val="0"/>
                        </a:spcBef>
                        <a:spcAft>
                          <a:spcPts val="0"/>
                        </a:spcAft>
                        <a:buClr>
                          <a:schemeClr val="dk1"/>
                        </a:buClr>
                        <a:buSzPts val="600"/>
                        <a:buFont typeface="Arial"/>
                        <a:buNone/>
                      </a:pPr>
                      <a:endParaRPr sz="600" u="none" strike="noStrike" cap="none">
                        <a:latin typeface="Calibri"/>
                        <a:ea typeface="Calibri"/>
                        <a:cs typeface="Calibri"/>
                        <a:sym typeface="Calibri"/>
                      </a:endParaRPr>
                    </a:p>
                    <a:p>
                      <a:pPr marL="0" marR="0" lvl="0" indent="0" algn="l" rtl="0">
                        <a:lnSpc>
                          <a:spcPct val="100000"/>
                        </a:lnSpc>
                        <a:spcBef>
                          <a:spcPts val="0"/>
                        </a:spcBef>
                        <a:spcAft>
                          <a:spcPts val="0"/>
                        </a:spcAft>
                        <a:buClr>
                          <a:schemeClr val="dk1"/>
                        </a:buClr>
                        <a:buSzPts val="600"/>
                        <a:buFont typeface="Arial"/>
                        <a:buNone/>
                      </a:pPr>
                      <a:endParaRPr sz="600" u="none" strike="noStrike" cap="none">
                        <a:latin typeface="Calibri"/>
                        <a:ea typeface="Calibri"/>
                        <a:cs typeface="Calibri"/>
                        <a:sym typeface="Calibri"/>
                      </a:endParaRPr>
                    </a:p>
                  </a:txBody>
                  <a:tcPr marL="91450" marR="91450" marT="45725" marB="457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tc>
                  <a:txBody>
                    <a:bodyPr/>
                    <a:lstStyle/>
                    <a:p>
                      <a:pPr marL="0" marR="0" lvl="0" indent="0" algn="l" rtl="0">
                        <a:lnSpc>
                          <a:spcPct val="100000"/>
                        </a:lnSpc>
                        <a:spcBef>
                          <a:spcPts val="0"/>
                        </a:spcBef>
                        <a:spcAft>
                          <a:spcPts val="0"/>
                        </a:spcAft>
                        <a:buClr>
                          <a:srgbClr val="000000"/>
                        </a:buClr>
                        <a:buSzPts val="600"/>
                        <a:buFont typeface="Arial"/>
                        <a:buNone/>
                      </a:pPr>
                      <a:r>
                        <a:rPr lang="en-US" sz="600" u="none" strike="noStrike" cap="none">
                          <a:latin typeface="Calibri"/>
                          <a:ea typeface="Calibri"/>
                          <a:cs typeface="Calibri"/>
                          <a:sym typeface="Calibri"/>
                        </a:rPr>
                        <a:t>To invest in professional memberships and sporting bodies that provide a </a:t>
                      </a:r>
                      <a:r>
                        <a:rPr lang="en-US" sz="600" b="1" u="none" strike="noStrike" cap="none">
                          <a:latin typeface="Calibri"/>
                          <a:ea typeface="Calibri"/>
                          <a:cs typeface="Calibri"/>
                          <a:sym typeface="Calibri"/>
                        </a:rPr>
                        <a:t>strategic framework for high-quality PE</a:t>
                      </a:r>
                      <a:r>
                        <a:rPr lang="en-US" sz="600" u="none" strike="noStrike" cap="none">
                          <a:latin typeface="Calibri"/>
                          <a:ea typeface="Calibri"/>
                          <a:cs typeface="Calibri"/>
                          <a:sym typeface="Calibri"/>
                        </a:rPr>
                        <a:t>, ensuring the school stays aligned with national standards and best practices.</a:t>
                      </a:r>
                      <a:endParaRPr sz="600" u="none" strike="noStrike" cap="none">
                        <a:latin typeface="Calibri"/>
                        <a:ea typeface="Calibri"/>
                        <a:cs typeface="Calibri"/>
                        <a:sym typeface="Calibri"/>
                      </a:endParaRPr>
                    </a:p>
                    <a:p>
                      <a:pPr marL="0" marR="0" lvl="0" indent="0" algn="l" rtl="0">
                        <a:lnSpc>
                          <a:spcPct val="100000"/>
                        </a:lnSpc>
                        <a:spcBef>
                          <a:spcPts val="0"/>
                        </a:spcBef>
                        <a:spcAft>
                          <a:spcPts val="0"/>
                        </a:spcAft>
                        <a:buClr>
                          <a:srgbClr val="000000"/>
                        </a:buClr>
                        <a:buSzPts val="600"/>
                        <a:buFont typeface="Arial"/>
                        <a:buNone/>
                      </a:pPr>
                      <a:r>
                        <a:rPr lang="en-US" sz="600" u="none" strike="noStrike" cap="none">
                          <a:latin typeface="Calibri"/>
                          <a:ea typeface="Calibri"/>
                          <a:cs typeface="Calibri"/>
                          <a:sym typeface="Calibri"/>
                        </a:rPr>
                        <a:t>To establish formal partnerships with external sporting organizations that provide </a:t>
                      </a:r>
                      <a:r>
                        <a:rPr lang="en-US" sz="600" b="1" u="none" strike="noStrike" cap="none">
                          <a:latin typeface="Calibri"/>
                          <a:ea typeface="Calibri"/>
                          <a:cs typeface="Calibri"/>
                          <a:sym typeface="Calibri"/>
                        </a:rPr>
                        <a:t>structured competitive pathways</a:t>
                      </a:r>
                      <a:r>
                        <a:rPr lang="en-US" sz="600" u="none" strike="noStrike" cap="none">
                          <a:latin typeface="Calibri"/>
                          <a:ea typeface="Calibri"/>
                          <a:cs typeface="Calibri"/>
                          <a:sym typeface="Calibri"/>
                        </a:rPr>
                        <a:t> and inclusive opportunities, ensuring every child can represent the school at a local or regional level.</a:t>
                      </a:r>
                      <a:endParaRPr sz="200" u="none" strike="noStrike" cap="none">
                        <a:latin typeface="Calibri"/>
                        <a:ea typeface="Calibri"/>
                        <a:cs typeface="Calibri"/>
                        <a:sym typeface="Calibri"/>
                      </a:endParaRPr>
                    </a:p>
                  </a:txBody>
                  <a:tcPr marL="91450" marR="91450" marT="45725" marB="457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tc>
                  <a:txBody>
                    <a:bodyPr/>
                    <a:lstStyle/>
                    <a:p>
                      <a:pPr marL="0" marR="0" lvl="0" indent="0" algn="l" rtl="0">
                        <a:lnSpc>
                          <a:spcPct val="100000"/>
                        </a:lnSpc>
                        <a:spcBef>
                          <a:spcPts val="0"/>
                        </a:spcBef>
                        <a:spcAft>
                          <a:spcPts val="0"/>
                        </a:spcAft>
                        <a:buClr>
                          <a:schemeClr val="dk1"/>
                        </a:buClr>
                        <a:buSzPts val="600"/>
                        <a:buFont typeface="Calibri"/>
                        <a:buNone/>
                      </a:pPr>
                      <a:r>
                        <a:rPr lang="en-US" sz="600" u="none" strike="noStrike" cap="none" dirty="0">
                          <a:latin typeface="Calibri"/>
                          <a:ea typeface="Calibri"/>
                          <a:cs typeface="Calibri"/>
                          <a:sym typeface="Calibri"/>
                        </a:rPr>
                        <a:t>School to continue to embed </a:t>
                      </a:r>
                      <a:r>
                        <a:rPr lang="en-US" sz="600" i="1" dirty="0">
                          <a:latin typeface="Calibri"/>
                          <a:ea typeface="Calibri"/>
                          <a:cs typeface="Calibri"/>
                          <a:sym typeface="Calibri"/>
                        </a:rPr>
                        <a:t>SSP framework </a:t>
                      </a:r>
                      <a:r>
                        <a:rPr lang="en-US" sz="600" u="none" strike="noStrike" cap="none" dirty="0">
                          <a:latin typeface="Calibri"/>
                          <a:ea typeface="Calibri"/>
                          <a:cs typeface="Calibri"/>
                          <a:sym typeface="Calibri"/>
                        </a:rPr>
                        <a:t>as the primary planning framework for all year groups. This ensures a clear, developmental "skills-progression" map across the school, providing non-specialist staff with high-quality lesson plans, videos, and assessment tools.</a:t>
                      </a:r>
                      <a:endParaRPr sz="600" u="none" strike="noStrike" cap="none" dirty="0">
                        <a:latin typeface="Calibri"/>
                        <a:ea typeface="Calibri"/>
                        <a:cs typeface="Calibri"/>
                        <a:sym typeface="Calibri"/>
                      </a:endParaRPr>
                    </a:p>
                    <a:p>
                      <a:pPr marL="0" marR="0" lvl="0" indent="0" algn="l" rtl="0">
                        <a:lnSpc>
                          <a:spcPct val="100000"/>
                        </a:lnSpc>
                        <a:spcBef>
                          <a:spcPts val="0"/>
                        </a:spcBef>
                        <a:spcAft>
                          <a:spcPts val="0"/>
                        </a:spcAft>
                        <a:buClr>
                          <a:schemeClr val="dk1"/>
                        </a:buClr>
                        <a:buSzPts val="600"/>
                        <a:buFont typeface="Calibri"/>
                        <a:buNone/>
                      </a:pPr>
                      <a:r>
                        <a:rPr lang="en-US" sz="600" u="none" strike="noStrike" cap="none" dirty="0">
                          <a:latin typeface="Calibri"/>
                          <a:ea typeface="Calibri"/>
                          <a:cs typeface="Calibri"/>
                          <a:sym typeface="Calibri"/>
                        </a:rPr>
                        <a:t>Actively engage with the </a:t>
                      </a:r>
                      <a:r>
                        <a:rPr lang="en-US" sz="600" i="1" dirty="0">
                          <a:latin typeface="Calibri"/>
                          <a:ea typeface="Calibri"/>
                          <a:cs typeface="Calibri"/>
                          <a:sym typeface="Calibri"/>
                        </a:rPr>
                        <a:t>SSP</a:t>
                      </a:r>
                      <a:r>
                        <a:rPr lang="en-US" sz="600" u="none" strike="noStrike" cap="none" dirty="0">
                          <a:latin typeface="Calibri"/>
                          <a:ea typeface="Calibri"/>
                          <a:cs typeface="Calibri"/>
                          <a:sym typeface="Calibri"/>
                        </a:rPr>
                        <a:t>CPD calendar. Prioritize training for staff in areas identified as "low confidence" (e.g., Gymnastics or Dance) and utilize their specialist coaches to model best practices during curriculum time.</a:t>
                      </a:r>
                      <a:endParaRPr sz="100" u="none" strike="noStrike" cap="none" dirty="0">
                        <a:latin typeface="Calibri"/>
                        <a:ea typeface="Calibri"/>
                        <a:cs typeface="Calibri"/>
                        <a:sym typeface="Calibri"/>
                      </a:endParaRPr>
                    </a:p>
                    <a:p>
                      <a:pPr marL="0" marR="0" lvl="0" indent="0" algn="l" rtl="0">
                        <a:lnSpc>
                          <a:spcPct val="100000"/>
                        </a:lnSpc>
                        <a:spcBef>
                          <a:spcPts val="0"/>
                        </a:spcBef>
                        <a:spcAft>
                          <a:spcPts val="0"/>
                        </a:spcAft>
                        <a:buClr>
                          <a:srgbClr val="000000"/>
                        </a:buClr>
                        <a:buSzPts val="600"/>
                        <a:buFont typeface="Arial"/>
                        <a:buNone/>
                      </a:pPr>
                      <a:r>
                        <a:rPr lang="en-US" sz="600" u="none" strike="noStrike" cap="none" dirty="0">
                          <a:latin typeface="Calibri"/>
                          <a:ea typeface="Calibri"/>
                          <a:cs typeface="Calibri"/>
                          <a:sym typeface="Calibri"/>
                        </a:rPr>
                        <a:t>Coordinate with the</a:t>
                      </a:r>
                      <a:r>
                        <a:rPr lang="en-US" sz="600" dirty="0">
                          <a:latin typeface="Calibri"/>
                          <a:ea typeface="Calibri"/>
                          <a:cs typeface="Calibri"/>
                          <a:sym typeface="Calibri"/>
                        </a:rPr>
                        <a:t> SSP </a:t>
                      </a:r>
                      <a:r>
                        <a:rPr lang="en-US" sz="600" u="none" strike="noStrike" cap="none" dirty="0">
                          <a:latin typeface="Calibri"/>
                          <a:ea typeface="Calibri"/>
                          <a:cs typeface="Calibri"/>
                          <a:sym typeface="Calibri"/>
                        </a:rPr>
                        <a:t>to secure entry into a diverse range of </a:t>
                      </a:r>
                      <a:r>
                        <a:rPr lang="en-US" sz="600" b="1" u="none" strike="noStrike" cap="none" dirty="0">
                          <a:latin typeface="Calibri"/>
                          <a:ea typeface="Calibri"/>
                          <a:cs typeface="Calibri"/>
                          <a:sym typeface="Calibri"/>
                        </a:rPr>
                        <a:t>interschool competitions and inclusive festivals</a:t>
                      </a:r>
                      <a:r>
                        <a:rPr lang="en-US" sz="600" u="none" strike="noStrike" cap="none" dirty="0">
                          <a:latin typeface="Calibri"/>
                          <a:ea typeface="Calibri"/>
                          <a:cs typeface="Calibri"/>
                          <a:sym typeface="Calibri"/>
                        </a:rPr>
                        <a:t>. This ensures that both "elite" athletes and "SEND/Inactive" cohorts have structured opportunities to represent the school.</a:t>
                      </a:r>
                      <a:endParaRPr sz="100" u="none" strike="noStrike" cap="none" dirty="0">
                        <a:solidFill>
                          <a:schemeClr val="dk1"/>
                        </a:solidFill>
                        <a:latin typeface="Calibri"/>
                        <a:ea typeface="Calibri"/>
                        <a:cs typeface="Calibri"/>
                        <a:sym typeface="Calibri"/>
                      </a:endParaRPr>
                    </a:p>
                  </a:txBody>
                  <a:tcPr marL="91450" marR="91450" marT="45725" marB="457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tc>
                  <a:txBody>
                    <a:bodyPr/>
                    <a:lstStyle/>
                    <a:p>
                      <a:pPr marL="0" marR="0" lvl="0" indent="0" algn="l" rtl="0">
                        <a:lnSpc>
                          <a:spcPct val="100000"/>
                        </a:lnSpc>
                        <a:spcBef>
                          <a:spcPts val="0"/>
                        </a:spcBef>
                        <a:spcAft>
                          <a:spcPts val="0"/>
                        </a:spcAft>
                        <a:buClr>
                          <a:schemeClr val="dk1"/>
                        </a:buClr>
                        <a:buSzPts val="600"/>
                        <a:buFont typeface="Calibri"/>
                        <a:buNone/>
                      </a:pPr>
                      <a:r>
                        <a:rPr lang="en-US" sz="600" u="none" strike="noStrike" cap="none">
                          <a:latin typeface="Calibri"/>
                          <a:ea typeface="Calibri"/>
                          <a:cs typeface="Calibri"/>
                          <a:sym typeface="Calibri"/>
                        </a:rPr>
                        <a:t>To ensure a high-quality, consistent PE offer for all pupils and to simplify the assessment of "Age Related Expectations."</a:t>
                      </a:r>
                      <a:endParaRPr sz="600" u="none" strike="noStrike" cap="none">
                        <a:latin typeface="Calibri"/>
                        <a:ea typeface="Calibri"/>
                        <a:cs typeface="Calibri"/>
                        <a:sym typeface="Calibri"/>
                      </a:endParaRPr>
                    </a:p>
                    <a:p>
                      <a:pPr marL="0" marR="0" lvl="0" indent="0" algn="l" rtl="0">
                        <a:lnSpc>
                          <a:spcPct val="100000"/>
                        </a:lnSpc>
                        <a:spcBef>
                          <a:spcPts val="0"/>
                        </a:spcBef>
                        <a:spcAft>
                          <a:spcPts val="0"/>
                        </a:spcAft>
                        <a:buClr>
                          <a:schemeClr val="dk1"/>
                        </a:buClr>
                        <a:buSzPts val="600"/>
                        <a:buFont typeface="Calibri"/>
                        <a:buNone/>
                      </a:pPr>
                      <a:endParaRPr sz="600" u="none" strike="noStrike" cap="none">
                        <a:latin typeface="Calibri"/>
                        <a:ea typeface="Calibri"/>
                        <a:cs typeface="Calibri"/>
                        <a:sym typeface="Calibri"/>
                      </a:endParaRPr>
                    </a:p>
                    <a:p>
                      <a:pPr marL="0" marR="0" lvl="0" indent="0" algn="l" rtl="0">
                        <a:lnSpc>
                          <a:spcPct val="100000"/>
                        </a:lnSpc>
                        <a:spcBef>
                          <a:spcPts val="0"/>
                        </a:spcBef>
                        <a:spcAft>
                          <a:spcPts val="0"/>
                        </a:spcAft>
                        <a:buClr>
                          <a:schemeClr val="dk1"/>
                        </a:buClr>
                        <a:buSzPts val="600"/>
                        <a:buFont typeface="Calibri"/>
                        <a:buNone/>
                      </a:pPr>
                      <a:r>
                        <a:rPr lang="en-US" sz="600" u="none" strike="noStrike" cap="none">
                          <a:latin typeface="Calibri"/>
                          <a:ea typeface="Calibri"/>
                          <a:cs typeface="Calibri"/>
                          <a:sym typeface="Calibri"/>
                        </a:rPr>
                        <a:t>To increase the percentage of pupils participating in competitive sport and representing the school.</a:t>
                      </a:r>
                      <a:endParaRPr sz="600" u="none" strike="noStrike" cap="none">
                        <a:latin typeface="Calibri"/>
                        <a:ea typeface="Calibri"/>
                        <a:cs typeface="Calibri"/>
                        <a:sym typeface="Calibri"/>
                      </a:endParaRPr>
                    </a:p>
                    <a:p>
                      <a:pPr marL="0" marR="0" lvl="0" indent="0" algn="l" rtl="0">
                        <a:lnSpc>
                          <a:spcPct val="100000"/>
                        </a:lnSpc>
                        <a:spcBef>
                          <a:spcPts val="0"/>
                        </a:spcBef>
                        <a:spcAft>
                          <a:spcPts val="0"/>
                        </a:spcAft>
                        <a:buClr>
                          <a:srgbClr val="000000"/>
                        </a:buClr>
                        <a:buSzPts val="600"/>
                        <a:buFont typeface="Arial"/>
                        <a:buNone/>
                      </a:pPr>
                      <a:endParaRPr sz="600" u="none" strike="noStrike" cap="none">
                        <a:latin typeface="Calibri"/>
                        <a:ea typeface="Calibri"/>
                        <a:cs typeface="Calibri"/>
                        <a:sym typeface="Calibri"/>
                      </a:endParaRPr>
                    </a:p>
                    <a:p>
                      <a:pPr marL="0" marR="0" lvl="0" indent="0" algn="l" rtl="0">
                        <a:lnSpc>
                          <a:spcPct val="100000"/>
                        </a:lnSpc>
                        <a:spcBef>
                          <a:spcPts val="0"/>
                        </a:spcBef>
                        <a:spcAft>
                          <a:spcPts val="0"/>
                        </a:spcAft>
                        <a:buClr>
                          <a:srgbClr val="000000"/>
                        </a:buClr>
                        <a:buSzPts val="600"/>
                        <a:buFont typeface="Arial"/>
                        <a:buNone/>
                      </a:pPr>
                      <a:r>
                        <a:rPr lang="en-US" sz="600" u="none" strike="noStrike" cap="none">
                          <a:latin typeface="Calibri"/>
                          <a:ea typeface="Calibri"/>
                          <a:cs typeface="Calibri"/>
                          <a:sym typeface="Calibri"/>
                        </a:rPr>
                        <a:t>To build long-term teaching capacity, ensuring the PE Premium spend has a lasting impact on staff skills.</a:t>
                      </a:r>
                      <a:endParaRPr sz="600" u="none" strike="noStrike" cap="none">
                        <a:latin typeface="Calibri"/>
                        <a:ea typeface="Calibri"/>
                        <a:cs typeface="Calibri"/>
                        <a:sym typeface="Calibri"/>
                      </a:endParaRPr>
                    </a:p>
                  </a:txBody>
                  <a:tcPr marL="91450" marR="91450" marT="45725" marB="457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tc>
                  <a:txBody>
                    <a:bodyPr/>
                    <a:lstStyle/>
                    <a:p>
                      <a:pPr marL="0" marR="0" lvl="0" indent="0" algn="l" rtl="0">
                        <a:lnSpc>
                          <a:spcPct val="100000"/>
                        </a:lnSpc>
                        <a:spcBef>
                          <a:spcPts val="0"/>
                        </a:spcBef>
                        <a:spcAft>
                          <a:spcPts val="0"/>
                        </a:spcAft>
                        <a:buClr>
                          <a:schemeClr val="dk1"/>
                        </a:buClr>
                        <a:buSzPts val="600"/>
                        <a:buFont typeface="Calibri"/>
                        <a:buNone/>
                      </a:pPr>
                      <a:r>
                        <a:rPr lang="en-US" sz="600">
                          <a:latin typeface="Calibri"/>
                          <a:ea typeface="Calibri"/>
                          <a:cs typeface="Calibri"/>
                          <a:sym typeface="Calibri"/>
                        </a:rPr>
                        <a:t>P</a:t>
                      </a:r>
                      <a:r>
                        <a:rPr lang="en-US" sz="600" u="none" strike="noStrike" cap="none">
                          <a:latin typeface="Calibri"/>
                          <a:ea typeface="Calibri"/>
                          <a:cs typeface="Calibri"/>
                          <a:sym typeface="Calibri"/>
                        </a:rPr>
                        <a:t>hotos and pupil voice feedback of PE curriculum including outside coaches.</a:t>
                      </a:r>
                      <a:endParaRPr sz="600" u="none" strike="noStrike" cap="none">
                        <a:latin typeface="Calibri"/>
                        <a:ea typeface="Calibri"/>
                        <a:cs typeface="Calibri"/>
                        <a:sym typeface="Calibri"/>
                      </a:endParaRPr>
                    </a:p>
                    <a:p>
                      <a:pPr marL="0" marR="0" lvl="0" indent="0" algn="l" rtl="0">
                        <a:lnSpc>
                          <a:spcPct val="100000"/>
                        </a:lnSpc>
                        <a:spcBef>
                          <a:spcPts val="0"/>
                        </a:spcBef>
                        <a:spcAft>
                          <a:spcPts val="0"/>
                        </a:spcAft>
                        <a:buClr>
                          <a:schemeClr val="dk1"/>
                        </a:buClr>
                        <a:buSzPts val="600"/>
                        <a:buFont typeface="Calibri"/>
                        <a:buNone/>
                      </a:pPr>
                      <a:endParaRPr sz="600" u="none" strike="noStrike" cap="none">
                        <a:latin typeface="Calibri"/>
                        <a:ea typeface="Calibri"/>
                        <a:cs typeface="Calibri"/>
                        <a:sym typeface="Calibri"/>
                      </a:endParaRPr>
                    </a:p>
                    <a:p>
                      <a:pPr marL="0" marR="0" lvl="0" indent="0" algn="l" rtl="0">
                        <a:lnSpc>
                          <a:spcPct val="100000"/>
                        </a:lnSpc>
                        <a:spcBef>
                          <a:spcPts val="0"/>
                        </a:spcBef>
                        <a:spcAft>
                          <a:spcPts val="0"/>
                        </a:spcAft>
                        <a:buClr>
                          <a:schemeClr val="dk1"/>
                        </a:buClr>
                        <a:buSzPts val="600"/>
                        <a:buFont typeface="Calibri"/>
                        <a:buNone/>
                      </a:pPr>
                      <a:r>
                        <a:rPr lang="en-US" sz="600" u="none" strike="noStrike" cap="none">
                          <a:latin typeface="Calibri"/>
                          <a:ea typeface="Calibri"/>
                          <a:cs typeface="Calibri"/>
                          <a:sym typeface="Calibri"/>
                        </a:rPr>
                        <a:t>Record the number of pupils who attend</a:t>
                      </a:r>
                      <a:r>
                        <a:rPr lang="en-US" sz="600">
                          <a:latin typeface="Calibri"/>
                          <a:ea typeface="Calibri"/>
                          <a:cs typeface="Calibri"/>
                          <a:sym typeface="Calibri"/>
                        </a:rPr>
                        <a:t> </a:t>
                      </a:r>
                      <a:r>
                        <a:rPr lang="en-US" sz="600" u="none" strike="noStrike" cap="none">
                          <a:latin typeface="Calibri"/>
                          <a:ea typeface="Calibri"/>
                          <a:cs typeface="Calibri"/>
                          <a:sym typeface="Calibri"/>
                        </a:rPr>
                        <a:t>events.</a:t>
                      </a:r>
                      <a:endParaRPr sz="600" u="none" strike="noStrike" cap="none">
                        <a:latin typeface="Calibri"/>
                        <a:ea typeface="Calibri"/>
                        <a:cs typeface="Calibri"/>
                        <a:sym typeface="Calibri"/>
                      </a:endParaRPr>
                    </a:p>
                    <a:p>
                      <a:pPr marL="0" marR="0" lvl="0" indent="0" algn="l" rtl="0">
                        <a:lnSpc>
                          <a:spcPct val="100000"/>
                        </a:lnSpc>
                        <a:spcBef>
                          <a:spcPts val="0"/>
                        </a:spcBef>
                        <a:spcAft>
                          <a:spcPts val="0"/>
                        </a:spcAft>
                        <a:buClr>
                          <a:srgbClr val="000000"/>
                        </a:buClr>
                        <a:buSzPts val="600"/>
                        <a:buFont typeface="Arial"/>
                        <a:buNone/>
                      </a:pPr>
                      <a:endParaRPr sz="600" u="none" strike="noStrike" cap="none">
                        <a:solidFill>
                          <a:schemeClr val="dk1"/>
                        </a:solidFill>
                        <a:latin typeface="Calibri"/>
                        <a:ea typeface="Calibri"/>
                        <a:cs typeface="Calibri"/>
                        <a:sym typeface="Calibri"/>
                      </a:endParaRPr>
                    </a:p>
                  </a:txBody>
                  <a:tcPr marL="91450" marR="91450" marT="45725" marB="457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extLst>
                  <a:ext uri="{0D108BD9-81ED-4DB2-BD59-A6C34878D82A}">
                    <a16:rowId xmlns:a16="http://schemas.microsoft.com/office/drawing/2014/main" val="10001"/>
                  </a:ext>
                </a:extLst>
              </a:tr>
              <a:tr h="164250">
                <a:tc>
                  <a:txBody>
                    <a:bodyPr/>
                    <a:lstStyle/>
                    <a:p>
                      <a:pPr marL="0" marR="0" lvl="0" indent="0" algn="l" rtl="0">
                        <a:lnSpc>
                          <a:spcPct val="100000"/>
                        </a:lnSpc>
                        <a:spcBef>
                          <a:spcPts val="0"/>
                        </a:spcBef>
                        <a:spcAft>
                          <a:spcPts val="0"/>
                        </a:spcAft>
                        <a:buClr>
                          <a:schemeClr val="dk1"/>
                        </a:buClr>
                        <a:buSzPts val="600"/>
                        <a:buFont typeface="Arial"/>
                        <a:buNone/>
                      </a:pPr>
                      <a:endParaRPr sz="600" u="none" strike="noStrike" cap="none">
                        <a:latin typeface="Calibri"/>
                        <a:ea typeface="Calibri"/>
                        <a:cs typeface="Calibri"/>
                        <a:sym typeface="Calibri"/>
                      </a:endParaRPr>
                    </a:p>
                    <a:p>
                      <a:pPr marL="0" marR="0" lvl="0" indent="0" algn="l" rtl="0">
                        <a:lnSpc>
                          <a:spcPct val="100000"/>
                        </a:lnSpc>
                        <a:spcBef>
                          <a:spcPts val="0"/>
                        </a:spcBef>
                        <a:spcAft>
                          <a:spcPts val="0"/>
                        </a:spcAft>
                        <a:buClr>
                          <a:schemeClr val="dk1"/>
                        </a:buClr>
                        <a:buSzPts val="600"/>
                        <a:buFont typeface="Arial"/>
                        <a:buNone/>
                      </a:pPr>
                      <a:endParaRPr sz="600" u="none" strike="noStrike" cap="none">
                        <a:latin typeface="Calibri"/>
                        <a:ea typeface="Calibri"/>
                        <a:cs typeface="Calibri"/>
                        <a:sym typeface="Calibri"/>
                      </a:endParaRPr>
                    </a:p>
                  </a:txBody>
                  <a:tcPr marL="91450" marR="91450" marT="45725" marB="457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rgbClr val="CDE4BD"/>
                    </a:solidFill>
                  </a:tcPr>
                </a:tc>
                <a:tc>
                  <a:txBody>
                    <a:bodyPr/>
                    <a:lstStyle/>
                    <a:p>
                      <a:pPr marL="0" marR="0" lvl="0" indent="0" algn="ctr" rtl="0">
                        <a:lnSpc>
                          <a:spcPct val="100000"/>
                        </a:lnSpc>
                        <a:spcBef>
                          <a:spcPts val="0"/>
                        </a:spcBef>
                        <a:spcAft>
                          <a:spcPts val="0"/>
                        </a:spcAft>
                        <a:buClr>
                          <a:srgbClr val="000000"/>
                        </a:buClr>
                        <a:buSzPts val="700"/>
                        <a:buFont typeface="Arial"/>
                        <a:buNone/>
                      </a:pPr>
                      <a:r>
                        <a:rPr lang="en-US" sz="700" b="1" u="none" strike="noStrike" cap="none">
                          <a:solidFill>
                            <a:srgbClr val="000000"/>
                          </a:solidFill>
                          <a:latin typeface="Calibri"/>
                          <a:ea typeface="Calibri"/>
                          <a:cs typeface="Calibri"/>
                          <a:sym typeface="Calibri"/>
                        </a:rPr>
                        <a:t>What impact have you seen?</a:t>
                      </a:r>
                      <a:endParaRPr sz="1400" u="none" strike="noStrike" cap="none"/>
                    </a:p>
                  </a:txBody>
                  <a:tcPr marL="91450" marR="91450" marT="45725" marB="457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rgbClr val="CDE4BD"/>
                    </a:solidFill>
                  </a:tcPr>
                </a:tc>
                <a:tc>
                  <a:txBody>
                    <a:bodyPr/>
                    <a:lstStyle/>
                    <a:p>
                      <a:pPr marL="0" marR="0" lvl="0" indent="0" algn="ctr" rtl="0">
                        <a:lnSpc>
                          <a:spcPct val="100000"/>
                        </a:lnSpc>
                        <a:spcBef>
                          <a:spcPts val="0"/>
                        </a:spcBef>
                        <a:spcAft>
                          <a:spcPts val="0"/>
                        </a:spcAft>
                        <a:buClr>
                          <a:srgbClr val="000000"/>
                        </a:buClr>
                        <a:buSzPts val="700"/>
                        <a:buFont typeface="Arial"/>
                        <a:buNone/>
                      </a:pPr>
                      <a:r>
                        <a:rPr lang="en-US" sz="700" b="1" u="none" strike="noStrike" cap="none">
                          <a:solidFill>
                            <a:srgbClr val="000000"/>
                          </a:solidFill>
                          <a:latin typeface="Calibri"/>
                          <a:ea typeface="Calibri"/>
                          <a:cs typeface="Calibri"/>
                          <a:sym typeface="Calibri"/>
                        </a:rPr>
                        <a:t>Are the improvements sustainable? How?</a:t>
                      </a:r>
                      <a:endParaRPr sz="700" b="1" u="none" strike="noStrike" cap="none">
                        <a:solidFill>
                          <a:srgbClr val="000000"/>
                        </a:solidFill>
                        <a:latin typeface="Calibri"/>
                        <a:ea typeface="Calibri"/>
                        <a:cs typeface="Calibri"/>
                        <a:sym typeface="Calibri"/>
                      </a:endParaRPr>
                    </a:p>
                  </a:txBody>
                  <a:tcPr marL="91450" marR="91450" marT="45725" marB="457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rgbClr val="CDE4BD"/>
                    </a:solidFill>
                  </a:tcPr>
                </a:tc>
                <a:tc>
                  <a:txBody>
                    <a:bodyPr/>
                    <a:lstStyle/>
                    <a:p>
                      <a:pPr marL="0" marR="0" lvl="0" indent="0" algn="ctr" rtl="0">
                        <a:lnSpc>
                          <a:spcPct val="100000"/>
                        </a:lnSpc>
                        <a:spcBef>
                          <a:spcPts val="0"/>
                        </a:spcBef>
                        <a:spcAft>
                          <a:spcPts val="0"/>
                        </a:spcAft>
                        <a:buClr>
                          <a:srgbClr val="000000"/>
                        </a:buClr>
                        <a:buSzPts val="700"/>
                        <a:buFont typeface="Calibri"/>
                        <a:buNone/>
                      </a:pPr>
                      <a:r>
                        <a:rPr lang="en-US" sz="700" b="1" u="none" strike="noStrike" cap="none">
                          <a:solidFill>
                            <a:srgbClr val="000000"/>
                          </a:solidFill>
                          <a:latin typeface="Calibri"/>
                          <a:ea typeface="Calibri"/>
                          <a:cs typeface="Calibri"/>
                          <a:sym typeface="Calibri"/>
                        </a:rPr>
                        <a:t>Supporting evidence</a:t>
                      </a:r>
                      <a:endParaRPr sz="1400" u="none" strike="noStrike" cap="none"/>
                    </a:p>
                  </a:txBody>
                  <a:tcPr marL="91450" marR="91450" marT="45725" marB="457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rgbClr val="CDE4BD"/>
                    </a:solidFill>
                  </a:tcPr>
                </a:tc>
                <a:tc>
                  <a:txBody>
                    <a:bodyPr/>
                    <a:lstStyle/>
                    <a:p>
                      <a:pPr marL="0" marR="0" lvl="0" indent="0" algn="ctr" rtl="0">
                        <a:lnSpc>
                          <a:spcPct val="100000"/>
                        </a:lnSpc>
                        <a:spcBef>
                          <a:spcPts val="0"/>
                        </a:spcBef>
                        <a:spcAft>
                          <a:spcPts val="0"/>
                        </a:spcAft>
                        <a:buClr>
                          <a:srgbClr val="000000"/>
                        </a:buClr>
                        <a:buSzPts val="700"/>
                        <a:buFont typeface="Calibri"/>
                        <a:buNone/>
                      </a:pPr>
                      <a:r>
                        <a:rPr lang="en-US" sz="700" b="1" u="none" strike="noStrike" cap="none">
                          <a:solidFill>
                            <a:srgbClr val="000000"/>
                          </a:solidFill>
                          <a:latin typeface="Calibri"/>
                          <a:ea typeface="Calibri"/>
                          <a:cs typeface="Calibri"/>
                          <a:sym typeface="Calibri"/>
                        </a:rPr>
                        <a:t>Approx. cost</a:t>
                      </a:r>
                      <a:endParaRPr sz="700" b="1" u="none" strike="noStrike" cap="none">
                        <a:solidFill>
                          <a:srgbClr val="000000"/>
                        </a:solidFill>
                        <a:latin typeface="Calibri"/>
                        <a:ea typeface="Calibri"/>
                        <a:cs typeface="Calibri"/>
                        <a:sym typeface="Calibri"/>
                      </a:endParaRPr>
                    </a:p>
                  </a:txBody>
                  <a:tcPr marL="91450" marR="91450" marT="45725" marB="457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rgbClr val="CDE4BD"/>
                    </a:solidFill>
                  </a:tcPr>
                </a:tc>
                <a:extLst>
                  <a:ext uri="{0D108BD9-81ED-4DB2-BD59-A6C34878D82A}">
                    <a16:rowId xmlns:a16="http://schemas.microsoft.com/office/drawing/2014/main" val="10002"/>
                  </a:ext>
                </a:extLst>
              </a:tr>
              <a:tr h="370850">
                <a:tc>
                  <a:txBody>
                    <a:bodyPr/>
                    <a:lstStyle/>
                    <a:p>
                      <a:pPr marL="0" marR="0" lvl="0" indent="0" algn="l" rtl="0">
                        <a:lnSpc>
                          <a:spcPct val="100000"/>
                        </a:lnSpc>
                        <a:spcBef>
                          <a:spcPts val="0"/>
                        </a:spcBef>
                        <a:spcAft>
                          <a:spcPts val="0"/>
                        </a:spcAft>
                        <a:buClr>
                          <a:schemeClr val="dk1"/>
                        </a:buClr>
                        <a:buSzPts val="600"/>
                        <a:buFont typeface="Arial"/>
                        <a:buNone/>
                      </a:pPr>
                      <a:endParaRPr sz="600" u="none" strike="noStrike" cap="none">
                        <a:latin typeface="Calibri"/>
                        <a:ea typeface="Calibri"/>
                        <a:cs typeface="Calibri"/>
                        <a:sym typeface="Calibri"/>
                      </a:endParaRPr>
                    </a:p>
                    <a:p>
                      <a:pPr marL="0" marR="0" lvl="0" indent="0" algn="l" rtl="0">
                        <a:lnSpc>
                          <a:spcPct val="100000"/>
                        </a:lnSpc>
                        <a:spcBef>
                          <a:spcPts val="0"/>
                        </a:spcBef>
                        <a:spcAft>
                          <a:spcPts val="0"/>
                        </a:spcAft>
                        <a:buClr>
                          <a:schemeClr val="dk1"/>
                        </a:buClr>
                        <a:buSzPts val="600"/>
                        <a:buFont typeface="Arial"/>
                        <a:buNone/>
                      </a:pPr>
                      <a:endParaRPr sz="600" u="none" strike="noStrike" cap="none">
                        <a:latin typeface="Calibri"/>
                        <a:ea typeface="Calibri"/>
                        <a:cs typeface="Calibri"/>
                        <a:sym typeface="Calibri"/>
                      </a:endParaRPr>
                    </a:p>
                    <a:p>
                      <a:pPr marL="0" marR="0" lvl="0" indent="0" algn="ctr" rtl="0">
                        <a:lnSpc>
                          <a:spcPct val="100000"/>
                        </a:lnSpc>
                        <a:spcBef>
                          <a:spcPts val="0"/>
                        </a:spcBef>
                        <a:spcAft>
                          <a:spcPts val="0"/>
                        </a:spcAft>
                        <a:buClr>
                          <a:schemeClr val="dk1"/>
                        </a:buClr>
                        <a:buSzPts val="700"/>
                        <a:buFont typeface="Arial"/>
                        <a:buNone/>
                      </a:pPr>
                      <a:endParaRPr sz="700" b="1" u="none" strike="noStrike" cap="none">
                        <a:latin typeface="Calibri"/>
                        <a:ea typeface="Calibri"/>
                        <a:cs typeface="Calibri"/>
                        <a:sym typeface="Calibri"/>
                      </a:endParaRPr>
                    </a:p>
                    <a:p>
                      <a:pPr marL="0" marR="0" lvl="0" indent="0" algn="ctr" rtl="0">
                        <a:lnSpc>
                          <a:spcPct val="100000"/>
                        </a:lnSpc>
                        <a:spcBef>
                          <a:spcPts val="0"/>
                        </a:spcBef>
                        <a:spcAft>
                          <a:spcPts val="0"/>
                        </a:spcAft>
                        <a:buClr>
                          <a:schemeClr val="dk1"/>
                        </a:buClr>
                        <a:buSzPts val="700"/>
                        <a:buFont typeface="Arial"/>
                        <a:buNone/>
                      </a:pPr>
                      <a:endParaRPr sz="700" b="1" u="none" strike="noStrike" cap="none">
                        <a:latin typeface="Calibri"/>
                        <a:ea typeface="Calibri"/>
                        <a:cs typeface="Calibri"/>
                        <a:sym typeface="Calibri"/>
                      </a:endParaRPr>
                    </a:p>
                    <a:p>
                      <a:pPr marL="0" marR="0" lvl="0" indent="0" algn="ctr" rtl="0">
                        <a:lnSpc>
                          <a:spcPct val="100000"/>
                        </a:lnSpc>
                        <a:spcBef>
                          <a:spcPts val="0"/>
                        </a:spcBef>
                        <a:spcAft>
                          <a:spcPts val="0"/>
                        </a:spcAft>
                        <a:buClr>
                          <a:schemeClr val="dk1"/>
                        </a:buClr>
                        <a:buSzPts val="650"/>
                        <a:buFont typeface="Calibri"/>
                        <a:buNone/>
                      </a:pPr>
                      <a:r>
                        <a:rPr lang="en-US" sz="650" b="1" u="none" strike="noStrike" cap="none">
                          <a:latin typeface="Calibri"/>
                          <a:ea typeface="Calibri"/>
                          <a:cs typeface="Calibri"/>
                          <a:sym typeface="Calibri"/>
                        </a:rPr>
                        <a:t>Evaluate</a:t>
                      </a:r>
                      <a:r>
                        <a:rPr lang="en-US" sz="700" b="1" u="none" strike="noStrike" cap="none">
                          <a:latin typeface="Calibri"/>
                          <a:ea typeface="Calibri"/>
                          <a:cs typeface="Calibri"/>
                          <a:sym typeface="Calibri"/>
                        </a:rPr>
                        <a:t> </a:t>
                      </a:r>
                      <a:r>
                        <a:rPr lang="en-US" sz="500" b="1" u="none" strike="noStrike" cap="none">
                          <a:latin typeface="Calibri"/>
                          <a:ea typeface="Calibri"/>
                          <a:cs typeface="Calibri"/>
                          <a:sym typeface="Calibri"/>
                        </a:rPr>
                        <a:t>(Complete in July)</a:t>
                      </a:r>
                      <a:endParaRPr sz="1400" u="none" strike="noStrike" cap="none"/>
                    </a:p>
                    <a:p>
                      <a:pPr marL="0" marR="0" lvl="0" indent="0" algn="l" rtl="0">
                        <a:lnSpc>
                          <a:spcPct val="100000"/>
                        </a:lnSpc>
                        <a:spcBef>
                          <a:spcPts val="0"/>
                        </a:spcBef>
                        <a:spcAft>
                          <a:spcPts val="0"/>
                        </a:spcAft>
                        <a:buClr>
                          <a:schemeClr val="dk1"/>
                        </a:buClr>
                        <a:buSzPts val="600"/>
                        <a:buFont typeface="Arial"/>
                        <a:buNone/>
                      </a:pPr>
                      <a:endParaRPr sz="600" u="none" strike="noStrike" cap="none">
                        <a:latin typeface="Calibri"/>
                        <a:ea typeface="Calibri"/>
                        <a:cs typeface="Calibri"/>
                        <a:sym typeface="Calibri"/>
                      </a:endParaRPr>
                    </a:p>
                    <a:p>
                      <a:pPr marL="0" marR="0" lvl="0" indent="0" algn="l" rtl="0">
                        <a:lnSpc>
                          <a:spcPct val="100000"/>
                        </a:lnSpc>
                        <a:spcBef>
                          <a:spcPts val="0"/>
                        </a:spcBef>
                        <a:spcAft>
                          <a:spcPts val="0"/>
                        </a:spcAft>
                        <a:buClr>
                          <a:schemeClr val="dk1"/>
                        </a:buClr>
                        <a:buSzPts val="600"/>
                        <a:buFont typeface="Arial"/>
                        <a:buNone/>
                      </a:pPr>
                      <a:endParaRPr sz="600" u="none" strike="noStrike" cap="none">
                        <a:latin typeface="Calibri"/>
                        <a:ea typeface="Calibri"/>
                        <a:cs typeface="Calibri"/>
                        <a:sym typeface="Calibri"/>
                      </a:endParaRPr>
                    </a:p>
                    <a:p>
                      <a:pPr marL="0" marR="0" lvl="0" indent="0" algn="l" rtl="0">
                        <a:lnSpc>
                          <a:spcPct val="100000"/>
                        </a:lnSpc>
                        <a:spcBef>
                          <a:spcPts val="0"/>
                        </a:spcBef>
                        <a:spcAft>
                          <a:spcPts val="0"/>
                        </a:spcAft>
                        <a:buClr>
                          <a:schemeClr val="dk1"/>
                        </a:buClr>
                        <a:buSzPts val="600"/>
                        <a:buFont typeface="Arial"/>
                        <a:buNone/>
                      </a:pPr>
                      <a:endParaRPr sz="600" u="none" strike="noStrike" cap="none">
                        <a:latin typeface="Calibri"/>
                        <a:ea typeface="Calibri"/>
                        <a:cs typeface="Calibri"/>
                        <a:sym typeface="Calibri"/>
                      </a:endParaRPr>
                    </a:p>
                  </a:txBody>
                  <a:tcPr marL="91450" marR="91450" marT="45725" marB="457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tc>
                  <a:txBody>
                    <a:bodyPr/>
                    <a:lstStyle/>
                    <a:p>
                      <a:pPr marL="0" marR="0" lvl="0" indent="0" algn="l" rtl="0">
                        <a:lnSpc>
                          <a:spcPct val="100000"/>
                        </a:lnSpc>
                        <a:spcBef>
                          <a:spcPts val="0"/>
                        </a:spcBef>
                        <a:spcAft>
                          <a:spcPts val="0"/>
                        </a:spcAft>
                        <a:buClr>
                          <a:schemeClr val="dk1"/>
                        </a:buClr>
                        <a:buSzPts val="600"/>
                        <a:buFont typeface="Calibri"/>
                        <a:buNone/>
                      </a:pPr>
                      <a:r>
                        <a:rPr lang="en-US" sz="600" u="none" strike="noStrike" cap="none">
                          <a:solidFill>
                            <a:schemeClr val="dk1"/>
                          </a:solidFill>
                          <a:latin typeface="Calibri"/>
                          <a:ea typeface="Calibri"/>
                          <a:cs typeface="Calibri"/>
                          <a:sym typeface="Calibri"/>
                        </a:rPr>
                        <a:t>Add text here</a:t>
                      </a:r>
                      <a:endParaRPr sz="1400" u="none" strike="noStrike" cap="none"/>
                    </a:p>
                    <a:p>
                      <a:pPr marL="0" marR="0" lvl="0" indent="0" algn="l" rtl="0">
                        <a:lnSpc>
                          <a:spcPct val="100000"/>
                        </a:lnSpc>
                        <a:spcBef>
                          <a:spcPts val="0"/>
                        </a:spcBef>
                        <a:spcAft>
                          <a:spcPts val="0"/>
                        </a:spcAft>
                        <a:buClr>
                          <a:srgbClr val="000000"/>
                        </a:buClr>
                        <a:buSzPts val="450"/>
                        <a:buFont typeface="Arial"/>
                        <a:buNone/>
                      </a:pPr>
                      <a:endParaRPr sz="450" u="none" strike="noStrike" cap="none">
                        <a:solidFill>
                          <a:schemeClr val="dk1"/>
                        </a:solidFill>
                        <a:latin typeface="Calibri"/>
                        <a:ea typeface="Calibri"/>
                        <a:cs typeface="Calibri"/>
                        <a:sym typeface="Calibri"/>
                      </a:endParaRPr>
                    </a:p>
                  </a:txBody>
                  <a:tcPr marL="91450" marR="91450" marT="45725" marB="457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tc>
                  <a:txBody>
                    <a:bodyPr/>
                    <a:lstStyle/>
                    <a:p>
                      <a:pPr marL="0" marR="0" lvl="0" indent="0" algn="l" rtl="0">
                        <a:lnSpc>
                          <a:spcPct val="100000"/>
                        </a:lnSpc>
                        <a:spcBef>
                          <a:spcPts val="0"/>
                        </a:spcBef>
                        <a:spcAft>
                          <a:spcPts val="0"/>
                        </a:spcAft>
                        <a:buClr>
                          <a:schemeClr val="dk1"/>
                        </a:buClr>
                        <a:buSzPts val="600"/>
                        <a:buFont typeface="Calibri"/>
                        <a:buNone/>
                      </a:pPr>
                      <a:r>
                        <a:rPr lang="en-US" sz="600" u="none" strike="noStrike" cap="none">
                          <a:solidFill>
                            <a:schemeClr val="dk1"/>
                          </a:solidFill>
                          <a:latin typeface="Calibri"/>
                          <a:ea typeface="Calibri"/>
                          <a:cs typeface="Calibri"/>
                          <a:sym typeface="Calibri"/>
                        </a:rPr>
                        <a:t>Add text here</a:t>
                      </a:r>
                      <a:endParaRPr sz="1400" u="none" strike="noStrike" cap="none"/>
                    </a:p>
                    <a:p>
                      <a:pPr marL="0" marR="0" lvl="0" indent="0" algn="l" rtl="0">
                        <a:lnSpc>
                          <a:spcPct val="100000"/>
                        </a:lnSpc>
                        <a:spcBef>
                          <a:spcPts val="0"/>
                        </a:spcBef>
                        <a:spcAft>
                          <a:spcPts val="0"/>
                        </a:spcAft>
                        <a:buClr>
                          <a:srgbClr val="000000"/>
                        </a:buClr>
                        <a:buSzPts val="600"/>
                        <a:buFont typeface="Arial"/>
                        <a:buNone/>
                      </a:pPr>
                      <a:endParaRPr sz="600" u="none" strike="noStrike" cap="none">
                        <a:solidFill>
                          <a:schemeClr val="dk1"/>
                        </a:solidFill>
                        <a:latin typeface="Calibri"/>
                        <a:ea typeface="Calibri"/>
                        <a:cs typeface="Calibri"/>
                        <a:sym typeface="Calibri"/>
                      </a:endParaRPr>
                    </a:p>
                  </a:txBody>
                  <a:tcPr marL="91450" marR="91450" marT="45725" marB="457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tc>
                  <a:txBody>
                    <a:bodyPr/>
                    <a:lstStyle/>
                    <a:p>
                      <a:pPr marL="0" marR="0" lvl="0" indent="0" algn="l" rtl="0">
                        <a:lnSpc>
                          <a:spcPct val="100000"/>
                        </a:lnSpc>
                        <a:spcBef>
                          <a:spcPts val="0"/>
                        </a:spcBef>
                        <a:spcAft>
                          <a:spcPts val="0"/>
                        </a:spcAft>
                        <a:buClr>
                          <a:schemeClr val="dk1"/>
                        </a:buClr>
                        <a:buSzPts val="600"/>
                        <a:buFont typeface="Calibri"/>
                        <a:buNone/>
                      </a:pPr>
                      <a:r>
                        <a:rPr lang="en-US" sz="600" u="none" strike="noStrike" cap="none">
                          <a:solidFill>
                            <a:schemeClr val="dk1"/>
                          </a:solidFill>
                          <a:latin typeface="Calibri"/>
                          <a:ea typeface="Calibri"/>
                          <a:cs typeface="Calibri"/>
                          <a:sym typeface="Calibri"/>
                        </a:rPr>
                        <a:t>Add text here</a:t>
                      </a:r>
                      <a:endParaRPr sz="1400" u="none" strike="noStrike" cap="none"/>
                    </a:p>
                    <a:p>
                      <a:pPr marL="0" marR="0" lvl="0" indent="0" algn="l" rtl="0">
                        <a:lnSpc>
                          <a:spcPct val="100000"/>
                        </a:lnSpc>
                        <a:spcBef>
                          <a:spcPts val="0"/>
                        </a:spcBef>
                        <a:spcAft>
                          <a:spcPts val="0"/>
                        </a:spcAft>
                        <a:buClr>
                          <a:srgbClr val="000000"/>
                        </a:buClr>
                        <a:buSzPts val="600"/>
                        <a:buFont typeface="Arial"/>
                        <a:buNone/>
                      </a:pPr>
                      <a:endParaRPr sz="600" u="none" strike="noStrike" cap="none">
                        <a:solidFill>
                          <a:schemeClr val="dk1"/>
                        </a:solidFill>
                        <a:latin typeface="Calibri"/>
                        <a:ea typeface="Calibri"/>
                        <a:cs typeface="Calibri"/>
                        <a:sym typeface="Calibri"/>
                      </a:endParaRPr>
                    </a:p>
                  </a:txBody>
                  <a:tcPr marL="91450" marR="91450" marT="45725" marB="457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tc>
                  <a:txBody>
                    <a:bodyPr/>
                    <a:lstStyle/>
                    <a:p>
                      <a:pPr marL="0" marR="0" lvl="0" indent="0" algn="l" rtl="0">
                        <a:lnSpc>
                          <a:spcPct val="100000"/>
                        </a:lnSpc>
                        <a:spcBef>
                          <a:spcPts val="0"/>
                        </a:spcBef>
                        <a:spcAft>
                          <a:spcPts val="0"/>
                        </a:spcAft>
                        <a:buClr>
                          <a:schemeClr val="dk1"/>
                        </a:buClr>
                        <a:buSzPts val="600"/>
                        <a:buFont typeface="Calibri"/>
                        <a:buNone/>
                      </a:pPr>
                      <a:r>
                        <a:rPr lang="en-US" sz="600" u="none" strike="noStrike" cap="none" dirty="0">
                          <a:solidFill>
                            <a:schemeClr val="dk1"/>
                          </a:solidFill>
                          <a:latin typeface="Calibri"/>
                          <a:ea typeface="Calibri"/>
                          <a:cs typeface="Calibri"/>
                          <a:sym typeface="Calibri"/>
                        </a:rPr>
                        <a:t>Add text here</a:t>
                      </a:r>
                      <a:endParaRPr sz="1400" u="none" strike="noStrike" cap="none" dirty="0"/>
                    </a:p>
                    <a:p>
                      <a:pPr marL="0" marR="0" lvl="0" indent="0" algn="l" rtl="0">
                        <a:lnSpc>
                          <a:spcPct val="100000"/>
                        </a:lnSpc>
                        <a:spcBef>
                          <a:spcPts val="0"/>
                        </a:spcBef>
                        <a:spcAft>
                          <a:spcPts val="0"/>
                        </a:spcAft>
                        <a:buClr>
                          <a:srgbClr val="000000"/>
                        </a:buClr>
                        <a:buSzPts val="600"/>
                        <a:buFont typeface="Arial"/>
                        <a:buNone/>
                      </a:pPr>
                      <a:endParaRPr sz="600" b="1" u="none" strike="noStrike" cap="none" dirty="0">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600"/>
                        <a:buFont typeface="Arial"/>
                        <a:buNone/>
                      </a:pPr>
                      <a:endParaRPr sz="600" u="none" strike="noStrike" cap="none" dirty="0">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600"/>
                        <a:buFont typeface="Arial"/>
                        <a:buNone/>
                      </a:pPr>
                      <a:endParaRPr sz="600" u="none" strike="noStrike" cap="none" dirty="0">
                        <a:solidFill>
                          <a:schemeClr val="dk1"/>
                        </a:solidFill>
                        <a:latin typeface="Calibri"/>
                        <a:ea typeface="Calibri"/>
                        <a:cs typeface="Calibri"/>
                        <a:sym typeface="Calibri"/>
                      </a:endParaRPr>
                    </a:p>
                  </a:txBody>
                  <a:tcPr marL="91450" marR="91450" marT="45725" marB="457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extLst>
                  <a:ext uri="{0D108BD9-81ED-4DB2-BD59-A6C34878D82A}">
                    <a16:rowId xmlns:a16="http://schemas.microsoft.com/office/drawing/2014/main" val="10003"/>
                  </a:ext>
                </a:extLst>
              </a:tr>
            </a:tbl>
          </a:graphicData>
        </a:graphic>
      </p:graphicFrame>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74"/>
        <p:cNvGrpSpPr/>
        <p:nvPr/>
      </p:nvGrpSpPr>
      <p:grpSpPr>
        <a:xfrm>
          <a:off x="0" y="0"/>
          <a:ext cx="0" cy="0"/>
          <a:chOff x="0" y="0"/>
          <a:chExt cx="0" cy="0"/>
        </a:xfrm>
      </p:grpSpPr>
      <p:pic>
        <p:nvPicPr>
          <p:cNvPr id="175" name="Google Shape;175;p15" descr="A screenshot of a computer&#10;&#10;AI-generated content may be incorrect."/>
          <p:cNvPicPr preferRelativeResize="0"/>
          <p:nvPr/>
        </p:nvPicPr>
        <p:blipFill rotWithShape="1">
          <a:blip r:embed="rId3">
            <a:alphaModFix/>
          </a:blip>
          <a:srcRect/>
          <a:stretch/>
        </p:blipFill>
        <p:spPr>
          <a:xfrm>
            <a:off x="-23749" y="0"/>
            <a:ext cx="6187224" cy="4322536"/>
          </a:xfrm>
          <a:prstGeom prst="rect">
            <a:avLst/>
          </a:prstGeom>
          <a:noFill/>
          <a:ln>
            <a:noFill/>
          </a:ln>
        </p:spPr>
      </p:pic>
      <p:sp>
        <p:nvSpPr>
          <p:cNvPr id="176" name="Google Shape;176;p15"/>
          <p:cNvSpPr txBox="1"/>
          <p:nvPr/>
        </p:nvSpPr>
        <p:spPr>
          <a:xfrm>
            <a:off x="241825" y="226711"/>
            <a:ext cx="3559359" cy="276999"/>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200"/>
              <a:buFont typeface="Arial"/>
              <a:buNone/>
            </a:pPr>
            <a:r>
              <a:rPr lang="en-US" sz="1200" b="1" i="0" u="none" strike="noStrike" cap="none">
                <a:solidFill>
                  <a:schemeClr val="dk1"/>
                </a:solidFill>
                <a:latin typeface="Calibri"/>
                <a:ea typeface="Calibri"/>
                <a:cs typeface="Calibri"/>
                <a:sym typeface="Calibri"/>
              </a:rPr>
              <a:t>Review of the last academic year (2024/2025)</a:t>
            </a:r>
            <a:endParaRPr sz="1400" b="0" i="0" u="none" strike="noStrike" cap="none">
              <a:solidFill>
                <a:srgbClr val="000000"/>
              </a:solidFill>
              <a:latin typeface="Arial"/>
              <a:ea typeface="Arial"/>
              <a:cs typeface="Arial"/>
              <a:sym typeface="Arial"/>
            </a:endParaRPr>
          </a:p>
        </p:txBody>
      </p:sp>
      <p:sp>
        <p:nvSpPr>
          <p:cNvPr id="177" name="Google Shape;177;p15"/>
          <p:cNvSpPr/>
          <p:nvPr/>
        </p:nvSpPr>
        <p:spPr>
          <a:xfrm>
            <a:off x="146584" y="167948"/>
            <a:ext cx="5870308" cy="439325"/>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178" name="Google Shape;178;p15"/>
          <p:cNvSpPr txBox="1"/>
          <p:nvPr/>
        </p:nvSpPr>
        <p:spPr>
          <a:xfrm>
            <a:off x="-37709" y="172166"/>
            <a:ext cx="6187224" cy="215444"/>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chemeClr val="dk1"/>
              </a:buClr>
              <a:buSzPts val="800"/>
              <a:buFont typeface="Calibri"/>
              <a:buNone/>
            </a:pPr>
            <a:r>
              <a:rPr lang="en-US" sz="800" b="1" i="0" u="none" strike="noStrike" cap="none">
                <a:solidFill>
                  <a:schemeClr val="dk1"/>
                </a:solidFill>
                <a:latin typeface="Calibri"/>
                <a:ea typeface="Calibri"/>
                <a:cs typeface="Calibri"/>
                <a:sym typeface="Calibri"/>
              </a:rPr>
              <a:t>This page has been left blank for any notes or supporting information.</a:t>
            </a:r>
            <a:endParaRPr sz="800" b="0" i="0" u="none" strike="noStrike" cap="none">
              <a:solidFill>
                <a:schemeClr val="dk1"/>
              </a:solidFill>
              <a:latin typeface="Calibri"/>
              <a:ea typeface="Calibri"/>
              <a:cs typeface="Calibri"/>
              <a:sym typeface="Calibri"/>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88"/>
        <p:cNvGrpSpPr/>
        <p:nvPr/>
      </p:nvGrpSpPr>
      <p:grpSpPr>
        <a:xfrm>
          <a:off x="0" y="0"/>
          <a:ext cx="0" cy="0"/>
          <a:chOff x="0" y="0"/>
          <a:chExt cx="0" cy="0"/>
        </a:xfrm>
      </p:grpSpPr>
      <p:pic>
        <p:nvPicPr>
          <p:cNvPr id="89" name="Google Shape;89;p2" descr="A screenshot of a computer&#10;&#10;AI-generated content may be incorrect."/>
          <p:cNvPicPr preferRelativeResize="0"/>
          <p:nvPr/>
        </p:nvPicPr>
        <p:blipFill rotWithShape="1">
          <a:blip r:embed="rId3">
            <a:alphaModFix/>
          </a:blip>
          <a:srcRect/>
          <a:stretch/>
        </p:blipFill>
        <p:spPr>
          <a:xfrm>
            <a:off x="0" y="-2948"/>
            <a:ext cx="6154057" cy="4325484"/>
          </a:xfrm>
          <a:prstGeom prst="rect">
            <a:avLst/>
          </a:prstGeom>
          <a:noFill/>
          <a:ln>
            <a:noFill/>
          </a:ln>
        </p:spPr>
      </p:pic>
      <p:sp>
        <p:nvSpPr>
          <p:cNvPr id="90" name="Google Shape;90;p2"/>
          <p:cNvSpPr txBox="1"/>
          <p:nvPr/>
        </p:nvSpPr>
        <p:spPr>
          <a:xfrm>
            <a:off x="241825" y="211597"/>
            <a:ext cx="3559359" cy="276999"/>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200"/>
              <a:buFont typeface="Arial"/>
              <a:buNone/>
            </a:pPr>
            <a:r>
              <a:rPr lang="en-US" sz="1200" b="1" i="0" u="none" strike="noStrike" cap="none">
                <a:solidFill>
                  <a:schemeClr val="dk1"/>
                </a:solidFill>
                <a:latin typeface="Calibri"/>
                <a:ea typeface="Calibri"/>
                <a:cs typeface="Calibri"/>
                <a:sym typeface="Calibri"/>
              </a:rPr>
              <a:t>PE and sport premium monitoring and tracking form </a:t>
            </a:r>
            <a:endParaRPr sz="1200" b="1" i="0" u="none" strike="noStrike" cap="none">
              <a:solidFill>
                <a:schemeClr val="dk1"/>
              </a:solidFill>
              <a:latin typeface="Calibri"/>
              <a:ea typeface="Calibri"/>
              <a:cs typeface="Calibri"/>
              <a:sym typeface="Calibri"/>
            </a:endParaRPr>
          </a:p>
        </p:txBody>
      </p:sp>
      <p:sp>
        <p:nvSpPr>
          <p:cNvPr id="91" name="Google Shape;91;p2"/>
          <p:cNvSpPr txBox="1"/>
          <p:nvPr/>
        </p:nvSpPr>
        <p:spPr>
          <a:xfrm>
            <a:off x="241825" y="693328"/>
            <a:ext cx="5787500" cy="3424476"/>
          </a:xfrm>
          <a:prstGeom prst="rect">
            <a:avLst/>
          </a:prstGeom>
          <a:solidFill>
            <a:srgbClr val="FFFFFF"/>
          </a:solidFill>
          <a:ln w="9525" cap="flat" cmpd="sng">
            <a:solidFill>
              <a:schemeClr val="lt1"/>
            </a:solidFill>
            <a:prstDash val="solid"/>
            <a:miter lim="800000"/>
            <a:headEnd type="none" w="sm" len="sm"/>
            <a:tailEnd type="none" w="sm" len="sm"/>
          </a:ln>
        </p:spPr>
        <p:txBody>
          <a:bodyPr spcFirstLastPara="1" wrap="square" lIns="91425" tIns="45700" rIns="91425" bIns="45700" anchor="t" anchorCtr="0">
            <a:noAutofit/>
          </a:bodyPr>
          <a:lstStyle/>
          <a:p>
            <a:pPr marL="171450" marR="419100" lvl="0" indent="-171450" algn="l" rtl="0">
              <a:lnSpc>
                <a:spcPct val="124000"/>
              </a:lnSpc>
              <a:spcBef>
                <a:spcPts val="0"/>
              </a:spcBef>
              <a:spcAft>
                <a:spcPts val="0"/>
              </a:spcAft>
              <a:buClr>
                <a:schemeClr val="dk1"/>
              </a:buClr>
              <a:buSzPts val="850"/>
              <a:buFont typeface="Arial"/>
              <a:buChar char="•"/>
            </a:pPr>
            <a:r>
              <a:rPr lang="en-US" sz="850" b="0" i="0" u="none" strike="noStrike" cap="none">
                <a:solidFill>
                  <a:schemeClr val="dk1"/>
                </a:solidFill>
                <a:latin typeface="Calibri"/>
                <a:ea typeface="Calibri"/>
                <a:cs typeface="Calibri"/>
                <a:sym typeface="Calibri"/>
              </a:rPr>
              <a:t>It is intended that this template should be used as preparation for the completion of the statutory DfE PE and sport premium digital expenditure reporting return. You can upload data (including swimming) from this template onto this platform once it becomes accessible. </a:t>
            </a:r>
            <a:endParaRPr sz="1400" b="0" i="0" u="none" strike="noStrike" cap="none">
              <a:solidFill>
                <a:srgbClr val="000000"/>
              </a:solidFill>
              <a:latin typeface="Arial"/>
              <a:ea typeface="Arial"/>
              <a:cs typeface="Arial"/>
              <a:sym typeface="Arial"/>
            </a:endParaRPr>
          </a:p>
          <a:p>
            <a:pPr marL="171450" marR="419100" lvl="0" indent="-171450" algn="l" rtl="0">
              <a:lnSpc>
                <a:spcPct val="124000"/>
              </a:lnSpc>
              <a:spcBef>
                <a:spcPts val="0"/>
              </a:spcBef>
              <a:spcAft>
                <a:spcPts val="0"/>
              </a:spcAft>
              <a:buClr>
                <a:schemeClr val="dk1"/>
              </a:buClr>
              <a:buSzPts val="850"/>
              <a:buFont typeface="Arial"/>
              <a:buChar char="•"/>
            </a:pPr>
            <a:r>
              <a:rPr lang="en-US" sz="850" b="0" i="0" u="none" strike="noStrike" cap="none">
                <a:solidFill>
                  <a:schemeClr val="dk1"/>
                </a:solidFill>
                <a:latin typeface="Calibri"/>
                <a:ea typeface="Calibri"/>
                <a:cs typeface="Calibri"/>
                <a:sym typeface="Calibri"/>
              </a:rPr>
              <a:t>The template is a working document that you can amend and update during the year.</a:t>
            </a:r>
            <a:endParaRPr sz="1400" b="0" i="0" u="none" strike="noStrike" cap="none">
              <a:solidFill>
                <a:srgbClr val="000000"/>
              </a:solidFill>
              <a:latin typeface="Arial"/>
              <a:ea typeface="Arial"/>
              <a:cs typeface="Arial"/>
              <a:sym typeface="Arial"/>
            </a:endParaRPr>
          </a:p>
          <a:p>
            <a:pPr marL="171450" marR="419100" lvl="0" indent="-171450" algn="l" rtl="0">
              <a:lnSpc>
                <a:spcPct val="124000"/>
              </a:lnSpc>
              <a:spcBef>
                <a:spcPts val="0"/>
              </a:spcBef>
              <a:spcAft>
                <a:spcPts val="0"/>
              </a:spcAft>
              <a:buClr>
                <a:schemeClr val="dk1"/>
              </a:buClr>
              <a:buSzPts val="850"/>
              <a:buFont typeface="Arial"/>
              <a:buChar char="•"/>
            </a:pPr>
            <a:r>
              <a:rPr lang="en-US" sz="850" b="0" i="0" u="none" strike="noStrike" cap="none">
                <a:solidFill>
                  <a:schemeClr val="dk1"/>
                </a:solidFill>
                <a:latin typeface="Calibri"/>
                <a:ea typeface="Calibri"/>
                <a:cs typeface="Calibri"/>
                <a:sym typeface="Calibri"/>
              </a:rPr>
              <a:t>Before you decide how you are going to use the funding for this academic year you should reflect and evaluate the impact of your use of you PE and sport premium funding in 2024/25.</a:t>
            </a:r>
            <a:endParaRPr sz="1400" b="0" i="0" u="none" strike="noStrike" cap="none">
              <a:solidFill>
                <a:srgbClr val="000000"/>
              </a:solidFill>
              <a:latin typeface="Arial"/>
              <a:ea typeface="Arial"/>
              <a:cs typeface="Arial"/>
              <a:sym typeface="Arial"/>
            </a:endParaRPr>
          </a:p>
          <a:p>
            <a:pPr marL="171450" marR="419100" lvl="0" indent="-171450" algn="l" rtl="0">
              <a:lnSpc>
                <a:spcPct val="124000"/>
              </a:lnSpc>
              <a:spcBef>
                <a:spcPts val="0"/>
              </a:spcBef>
              <a:spcAft>
                <a:spcPts val="0"/>
              </a:spcAft>
              <a:buClr>
                <a:schemeClr val="dk1"/>
              </a:buClr>
              <a:buSzPts val="850"/>
              <a:buFont typeface="Arial"/>
              <a:buChar char="•"/>
            </a:pPr>
            <a:r>
              <a:rPr lang="en-US" sz="850" b="0" i="0" u="none" strike="noStrike" cap="none">
                <a:solidFill>
                  <a:schemeClr val="dk1"/>
                </a:solidFill>
                <a:latin typeface="Calibri"/>
                <a:ea typeface="Calibri"/>
                <a:cs typeface="Calibri"/>
                <a:sym typeface="Calibri"/>
              </a:rPr>
              <a:t>You should use your evaluation of last year’s funding to help you decide what to do this academic year, how you will do it, and what impact you expect it to have. </a:t>
            </a:r>
            <a:endParaRPr sz="1400" b="0" i="0" u="none" strike="noStrike" cap="none">
              <a:solidFill>
                <a:srgbClr val="000000"/>
              </a:solidFill>
              <a:latin typeface="Arial"/>
              <a:ea typeface="Arial"/>
              <a:cs typeface="Arial"/>
              <a:sym typeface="Arial"/>
            </a:endParaRPr>
          </a:p>
          <a:p>
            <a:pPr marL="171450" marR="419100" lvl="0" indent="-171450" algn="l" rtl="0">
              <a:lnSpc>
                <a:spcPct val="124000"/>
              </a:lnSpc>
              <a:spcBef>
                <a:spcPts val="0"/>
              </a:spcBef>
              <a:spcAft>
                <a:spcPts val="0"/>
              </a:spcAft>
              <a:buClr>
                <a:schemeClr val="dk1"/>
              </a:buClr>
              <a:buSzPts val="850"/>
              <a:buFont typeface="Arial"/>
              <a:buChar char="•"/>
            </a:pPr>
            <a:r>
              <a:rPr lang="en-US" sz="850" b="0" i="0" u="none" strike="noStrike" cap="none">
                <a:solidFill>
                  <a:schemeClr val="dk1"/>
                </a:solidFill>
                <a:latin typeface="Calibri"/>
                <a:ea typeface="Calibri"/>
                <a:cs typeface="Calibri"/>
                <a:sym typeface="Calibri"/>
              </a:rPr>
              <a:t>All spending of the funding must conform with the terms outlined in the conditions of grant </a:t>
            </a:r>
            <a:endParaRPr sz="1400" b="0" i="0" u="none" strike="noStrike" cap="none">
              <a:solidFill>
                <a:srgbClr val="000000"/>
              </a:solidFill>
              <a:latin typeface="Arial"/>
              <a:ea typeface="Arial"/>
              <a:cs typeface="Arial"/>
              <a:sym typeface="Arial"/>
            </a:endParaRPr>
          </a:p>
          <a:p>
            <a:pPr marL="171450" marR="419100" lvl="0" indent="-171450" algn="l" rtl="0">
              <a:lnSpc>
                <a:spcPct val="124000"/>
              </a:lnSpc>
              <a:spcBef>
                <a:spcPts val="0"/>
              </a:spcBef>
              <a:spcAft>
                <a:spcPts val="0"/>
              </a:spcAft>
              <a:buClr>
                <a:schemeClr val="dk1"/>
              </a:buClr>
              <a:buSzPts val="850"/>
              <a:buFont typeface="Arial"/>
              <a:buChar char="•"/>
            </a:pPr>
            <a:r>
              <a:rPr lang="en-US" sz="850" b="0" i="0" u="none" strike="noStrike" cap="none">
                <a:solidFill>
                  <a:schemeClr val="dk1"/>
                </a:solidFill>
                <a:latin typeface="Calibri"/>
                <a:ea typeface="Calibri"/>
                <a:cs typeface="Calibri"/>
                <a:sym typeface="Calibri"/>
              </a:rPr>
              <a:t>The summative digital expenditure reporting from June 2026 will continue to include swimming and water safety information. PE and sport premium funding can be used to provide top-up lessons, where necessary, to ensure pupils meet national curriculum swimming requirements</a:t>
            </a:r>
            <a:endParaRPr sz="1400" b="0" i="0" u="none" strike="noStrike" cap="none">
              <a:solidFill>
                <a:srgbClr val="000000"/>
              </a:solidFill>
              <a:latin typeface="Arial"/>
              <a:ea typeface="Arial"/>
              <a:cs typeface="Arial"/>
              <a:sym typeface="Arial"/>
            </a:endParaRPr>
          </a:p>
          <a:p>
            <a:pPr marL="171450" marR="419100" lvl="0" indent="-171450" algn="l" rtl="0">
              <a:lnSpc>
                <a:spcPct val="124000"/>
              </a:lnSpc>
              <a:spcBef>
                <a:spcPts val="0"/>
              </a:spcBef>
              <a:spcAft>
                <a:spcPts val="0"/>
              </a:spcAft>
              <a:buClr>
                <a:schemeClr val="dk1"/>
              </a:buClr>
              <a:buSzPts val="850"/>
              <a:buFont typeface="Arial"/>
              <a:buChar char="•"/>
            </a:pPr>
            <a:r>
              <a:rPr lang="en-US" sz="850" b="0" i="0" u="none" strike="noStrike" cap="none">
                <a:solidFill>
                  <a:schemeClr val="dk1"/>
                </a:solidFill>
                <a:latin typeface="Calibri"/>
                <a:ea typeface="Calibri"/>
                <a:cs typeface="Calibri"/>
                <a:sym typeface="Calibri"/>
              </a:rPr>
              <a:t>To ensure funding is used effectively and based on your school’s needs; guidance and examples of best practice across schools can be found here. </a:t>
            </a:r>
            <a:endParaRPr sz="1400" b="0" i="0" u="none" strike="noStrike" cap="none">
              <a:solidFill>
                <a:srgbClr val="000000"/>
              </a:solidFill>
              <a:latin typeface="Arial"/>
              <a:ea typeface="Arial"/>
              <a:cs typeface="Arial"/>
              <a:sym typeface="Arial"/>
            </a:endParaRPr>
          </a:p>
          <a:p>
            <a:pPr marL="171450" marR="419100" lvl="0" indent="-171450" algn="l" rtl="0">
              <a:lnSpc>
                <a:spcPct val="124000"/>
              </a:lnSpc>
              <a:spcBef>
                <a:spcPts val="0"/>
              </a:spcBef>
              <a:spcAft>
                <a:spcPts val="0"/>
              </a:spcAft>
              <a:buClr>
                <a:schemeClr val="dk1"/>
              </a:buClr>
              <a:buSzPts val="850"/>
              <a:buFont typeface="Arial"/>
              <a:buChar char="•"/>
            </a:pPr>
            <a:r>
              <a:rPr lang="en-US" sz="850" b="0" i="0" u="none" strike="noStrike" cap="none">
                <a:solidFill>
                  <a:schemeClr val="dk1"/>
                </a:solidFill>
                <a:latin typeface="Calibri"/>
                <a:ea typeface="Calibri"/>
                <a:cs typeface="Calibri"/>
                <a:sym typeface="Calibri"/>
              </a:rPr>
              <a:t>You must use the funding to make additional and sustainable improvements to the PE and sport in your school. </a:t>
            </a:r>
            <a:endParaRPr sz="1400" b="0" i="0" u="none" strike="noStrike" cap="none">
              <a:solidFill>
                <a:srgbClr val="000000"/>
              </a:solidFill>
              <a:latin typeface="Arial"/>
              <a:ea typeface="Arial"/>
              <a:cs typeface="Arial"/>
              <a:sym typeface="Arial"/>
            </a:endParaRPr>
          </a:p>
          <a:p>
            <a:pPr marL="171450" marR="419100" lvl="0" indent="-171450" algn="l" rtl="0">
              <a:lnSpc>
                <a:spcPct val="124000"/>
              </a:lnSpc>
              <a:spcBef>
                <a:spcPts val="0"/>
              </a:spcBef>
              <a:spcAft>
                <a:spcPts val="0"/>
              </a:spcAft>
              <a:buClr>
                <a:schemeClr val="dk1"/>
              </a:buClr>
              <a:buSzPts val="850"/>
              <a:buFont typeface="Arial"/>
              <a:buChar char="•"/>
            </a:pPr>
            <a:r>
              <a:rPr lang="en-US" sz="850" b="0" i="0" u="none" strike="noStrike" cap="none">
                <a:solidFill>
                  <a:schemeClr val="dk1"/>
                </a:solidFill>
                <a:latin typeface="Calibri"/>
                <a:ea typeface="Calibri"/>
                <a:cs typeface="Calibri"/>
                <a:sym typeface="Calibri"/>
              </a:rPr>
              <a:t>You must develop and add to the PESSPA activities that your school already offers.</a:t>
            </a:r>
            <a:endParaRPr sz="1400" b="0" i="0" u="none" strike="noStrike" cap="none">
              <a:solidFill>
                <a:srgbClr val="000000"/>
              </a:solidFill>
              <a:latin typeface="Arial"/>
              <a:ea typeface="Arial"/>
              <a:cs typeface="Arial"/>
              <a:sym typeface="Arial"/>
            </a:endParaRPr>
          </a:p>
          <a:p>
            <a:pPr marL="0" marR="312420" lvl="0" indent="0" algn="l" rtl="0">
              <a:lnSpc>
                <a:spcPct val="124000"/>
              </a:lnSpc>
              <a:spcBef>
                <a:spcPts val="5"/>
              </a:spcBef>
              <a:spcAft>
                <a:spcPts val="0"/>
              </a:spcAft>
              <a:buClr>
                <a:schemeClr val="dk1"/>
              </a:buClr>
              <a:buSzPts val="850"/>
              <a:buFont typeface="Arial"/>
              <a:buNone/>
            </a:pPr>
            <a:endParaRPr sz="850" b="0" i="0" u="none" strike="noStrike" cap="none">
              <a:solidFill>
                <a:schemeClr val="dk1"/>
              </a:solidFill>
              <a:latin typeface="Calibri"/>
              <a:ea typeface="Calibri"/>
              <a:cs typeface="Calibri"/>
              <a:sym typeface="Calibri"/>
            </a:endParaRPr>
          </a:p>
          <a:p>
            <a:pPr marL="73025" marR="312420" lvl="0" indent="0" algn="l" rtl="0">
              <a:lnSpc>
                <a:spcPct val="124000"/>
              </a:lnSpc>
              <a:spcBef>
                <a:spcPts val="5"/>
              </a:spcBef>
              <a:spcAft>
                <a:spcPts val="0"/>
              </a:spcAft>
              <a:buClr>
                <a:schemeClr val="dk1"/>
              </a:buClr>
              <a:buSzPts val="850"/>
              <a:buFont typeface="Calibri"/>
              <a:buNone/>
            </a:pPr>
            <a:r>
              <a:rPr lang="en-US" sz="850" b="1" i="0" u="none" strike="noStrike" cap="none">
                <a:solidFill>
                  <a:schemeClr val="dk1"/>
                </a:solidFill>
                <a:latin typeface="Calibri"/>
                <a:ea typeface="Calibri"/>
                <a:cs typeface="Calibri"/>
                <a:sym typeface="Calibri"/>
              </a:rPr>
              <a:t>Useful Links:</a:t>
            </a:r>
            <a:endParaRPr sz="850" b="1" i="0" u="none" strike="noStrike" cap="none">
              <a:solidFill>
                <a:schemeClr val="dk1"/>
              </a:solidFill>
              <a:latin typeface="Calibri"/>
              <a:ea typeface="Calibri"/>
              <a:cs typeface="Calibri"/>
              <a:sym typeface="Calibri"/>
            </a:endParaRPr>
          </a:p>
          <a:p>
            <a:pPr marL="244475" marR="312420" lvl="0" indent="-171450" algn="l" rtl="0">
              <a:lnSpc>
                <a:spcPct val="124000"/>
              </a:lnSpc>
              <a:spcBef>
                <a:spcPts val="5"/>
              </a:spcBef>
              <a:spcAft>
                <a:spcPts val="0"/>
              </a:spcAft>
              <a:buClr>
                <a:schemeClr val="dk1"/>
              </a:buClr>
              <a:buSzPts val="900"/>
              <a:buFont typeface="Arial"/>
              <a:buChar char="•"/>
            </a:pPr>
            <a:r>
              <a:rPr lang="en-US" sz="900" b="0" i="0" u="sng" strike="noStrike" cap="none">
                <a:solidFill>
                  <a:schemeClr val="dk1"/>
                </a:solidFill>
                <a:latin typeface="Calibri"/>
                <a:ea typeface="Calibri"/>
                <a:cs typeface="Calibri"/>
                <a:sym typeface="Calibri"/>
                <a:hlinkClick r:id="rId4">
                  <a:extLst>
                    <a:ext uri="{A12FA001-AC4F-418D-AE19-62706E023703}">
                      <ahyp:hlinkClr xmlns:ahyp="http://schemas.microsoft.com/office/drawing/2018/hyperlinkcolor" val="tx"/>
                    </a:ext>
                  </a:extLst>
                </a:hlinkClick>
              </a:rPr>
              <a:t>PE and sport premium for primary schools - GOV.UK</a:t>
            </a:r>
            <a:endParaRPr sz="900" b="0" i="0" u="none" strike="noStrike" cap="none">
              <a:solidFill>
                <a:schemeClr val="dk1"/>
              </a:solidFill>
              <a:latin typeface="Calibri"/>
              <a:ea typeface="Calibri"/>
              <a:cs typeface="Calibri"/>
              <a:sym typeface="Calibri"/>
            </a:endParaRPr>
          </a:p>
          <a:p>
            <a:pPr marL="244475" marR="312420" lvl="0" indent="-171450" algn="l" rtl="0">
              <a:lnSpc>
                <a:spcPct val="124000"/>
              </a:lnSpc>
              <a:spcBef>
                <a:spcPts val="5"/>
              </a:spcBef>
              <a:spcAft>
                <a:spcPts val="0"/>
              </a:spcAft>
              <a:buClr>
                <a:schemeClr val="dk1"/>
              </a:buClr>
              <a:buSzPts val="900"/>
              <a:buFont typeface="Arial"/>
              <a:buChar char="•"/>
            </a:pPr>
            <a:r>
              <a:rPr lang="en-US" sz="900" b="0" i="0" u="sng" strike="noStrike" cap="none">
                <a:solidFill>
                  <a:schemeClr val="dk1"/>
                </a:solidFill>
                <a:latin typeface="Calibri"/>
                <a:ea typeface="Calibri"/>
                <a:cs typeface="Calibri"/>
                <a:sym typeface="Calibri"/>
                <a:hlinkClick r:id="rId5">
                  <a:extLst>
                    <a:ext uri="{A12FA001-AC4F-418D-AE19-62706E023703}">
                      <ahyp:hlinkClr xmlns:ahyp="http://schemas.microsoft.com/office/drawing/2018/hyperlinkcolor" val="tx"/>
                    </a:ext>
                  </a:extLst>
                </a:hlinkClick>
              </a:rPr>
              <a:t>PE and sport premium: conditions of grant 2025 to 2026 - GOV.UK</a:t>
            </a:r>
            <a:endParaRPr sz="850" b="0" i="0" u="none" strike="noStrike" cap="none">
              <a:solidFill>
                <a:schemeClr val="dk1"/>
              </a:solidFill>
              <a:latin typeface="Calibri"/>
              <a:ea typeface="Calibri"/>
              <a:cs typeface="Calibri"/>
              <a:sym typeface="Calibri"/>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95"/>
        <p:cNvGrpSpPr/>
        <p:nvPr/>
      </p:nvGrpSpPr>
      <p:grpSpPr>
        <a:xfrm>
          <a:off x="0" y="0"/>
          <a:ext cx="0" cy="0"/>
          <a:chOff x="0" y="0"/>
          <a:chExt cx="0" cy="0"/>
        </a:xfrm>
      </p:grpSpPr>
      <p:pic>
        <p:nvPicPr>
          <p:cNvPr id="96" name="Google Shape;96;p3" descr="A screenshot of a computer&#10;&#10;AI-generated content may be incorrect."/>
          <p:cNvPicPr preferRelativeResize="0"/>
          <p:nvPr/>
        </p:nvPicPr>
        <p:blipFill rotWithShape="1">
          <a:blip r:embed="rId3">
            <a:alphaModFix/>
          </a:blip>
          <a:srcRect/>
          <a:stretch/>
        </p:blipFill>
        <p:spPr>
          <a:xfrm>
            <a:off x="-16769" y="0"/>
            <a:ext cx="6173264" cy="4322536"/>
          </a:xfrm>
          <a:prstGeom prst="rect">
            <a:avLst/>
          </a:prstGeom>
          <a:noFill/>
          <a:ln>
            <a:noFill/>
          </a:ln>
        </p:spPr>
      </p:pic>
      <p:sp>
        <p:nvSpPr>
          <p:cNvPr id="97" name="Google Shape;97;p3"/>
          <p:cNvSpPr txBox="1"/>
          <p:nvPr/>
        </p:nvSpPr>
        <p:spPr>
          <a:xfrm>
            <a:off x="241825" y="226711"/>
            <a:ext cx="3559359" cy="276999"/>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200"/>
              <a:buFont typeface="Arial"/>
              <a:buNone/>
            </a:pPr>
            <a:r>
              <a:rPr lang="en-US" sz="1200" b="1" i="0" u="none" strike="noStrike" cap="none">
                <a:solidFill>
                  <a:schemeClr val="dk1"/>
                </a:solidFill>
                <a:latin typeface="Calibri"/>
                <a:ea typeface="Calibri"/>
                <a:cs typeface="Calibri"/>
                <a:sym typeface="Calibri"/>
              </a:rPr>
              <a:t>Review of the last academic year (2024/2025)</a:t>
            </a:r>
            <a:endParaRPr sz="1400" b="0" i="0" u="none" strike="noStrike" cap="none">
              <a:solidFill>
                <a:srgbClr val="000000"/>
              </a:solidFill>
              <a:latin typeface="Arial"/>
              <a:ea typeface="Arial"/>
              <a:cs typeface="Arial"/>
              <a:sym typeface="Arial"/>
            </a:endParaRPr>
          </a:p>
        </p:txBody>
      </p:sp>
      <p:sp>
        <p:nvSpPr>
          <p:cNvPr id="98" name="Google Shape;98;p3"/>
          <p:cNvSpPr txBox="1"/>
          <p:nvPr/>
        </p:nvSpPr>
        <p:spPr>
          <a:xfrm>
            <a:off x="241825" y="635438"/>
            <a:ext cx="5684413" cy="893130"/>
          </a:xfrm>
          <a:prstGeom prst="rect">
            <a:avLst/>
          </a:prstGeom>
          <a:noFill/>
          <a:ln>
            <a:noFill/>
          </a:ln>
        </p:spPr>
        <p:txBody>
          <a:bodyPr spcFirstLastPara="1" wrap="square" lIns="91425" tIns="45700" rIns="91425" bIns="45700" anchor="t" anchorCtr="0">
            <a:spAutoFit/>
          </a:bodyPr>
          <a:lstStyle/>
          <a:p>
            <a:pPr marL="171450" marR="0" lvl="0" indent="-171450" algn="l" rtl="0">
              <a:lnSpc>
                <a:spcPct val="124000"/>
              </a:lnSpc>
              <a:spcBef>
                <a:spcPts val="0"/>
              </a:spcBef>
              <a:spcAft>
                <a:spcPts val="0"/>
              </a:spcAft>
              <a:buClr>
                <a:schemeClr val="dk1"/>
              </a:buClr>
              <a:buSzPts val="850"/>
              <a:buFont typeface="Arial"/>
              <a:buChar char="•"/>
            </a:pPr>
            <a:r>
              <a:rPr lang="en-US" sz="850" b="0" i="0" u="none" strike="noStrike" cap="none">
                <a:solidFill>
                  <a:schemeClr val="dk1"/>
                </a:solidFill>
                <a:latin typeface="Arial"/>
                <a:ea typeface="Arial"/>
                <a:cs typeface="Arial"/>
                <a:sym typeface="Arial"/>
              </a:rPr>
              <a:t>Take some time to reflect on your intent, implementation and impact from last academic year to celebrate your wins but to also think about improvements for the year ahead.</a:t>
            </a:r>
            <a:endParaRPr sz="1400" b="0" i="0" u="none" strike="noStrike" cap="none">
              <a:solidFill>
                <a:srgbClr val="000000"/>
              </a:solidFill>
              <a:latin typeface="Arial"/>
              <a:ea typeface="Arial"/>
              <a:cs typeface="Arial"/>
              <a:sym typeface="Arial"/>
            </a:endParaRPr>
          </a:p>
          <a:p>
            <a:pPr marL="171450" marR="0" lvl="0" indent="-171450" algn="l" rtl="0">
              <a:lnSpc>
                <a:spcPct val="124000"/>
              </a:lnSpc>
              <a:spcBef>
                <a:spcPts val="0"/>
              </a:spcBef>
              <a:spcAft>
                <a:spcPts val="0"/>
              </a:spcAft>
              <a:buClr>
                <a:schemeClr val="dk1"/>
              </a:buClr>
              <a:buSzPts val="850"/>
              <a:buFont typeface="Arial"/>
              <a:buChar char="•"/>
            </a:pPr>
            <a:r>
              <a:rPr lang="en-US" sz="850" b="0" i="0" u="none" strike="noStrike" cap="none">
                <a:solidFill>
                  <a:schemeClr val="dk1"/>
                </a:solidFill>
                <a:latin typeface="Arial"/>
                <a:ea typeface="Arial"/>
                <a:cs typeface="Arial"/>
                <a:sym typeface="Arial"/>
              </a:rPr>
              <a:t>You do not need to complete every box. Just record the information that is key to your school's priorities and areas of focus.</a:t>
            </a:r>
            <a:endParaRPr sz="1400" b="0" i="0" u="none" strike="noStrike" cap="none">
              <a:solidFill>
                <a:srgbClr val="000000"/>
              </a:solidFill>
              <a:latin typeface="Arial"/>
              <a:ea typeface="Arial"/>
              <a:cs typeface="Arial"/>
              <a:sym typeface="Arial"/>
            </a:endParaRPr>
          </a:p>
          <a:p>
            <a:pPr marL="0" marR="0" lvl="0" indent="0" algn="l" rtl="0">
              <a:lnSpc>
                <a:spcPct val="124000"/>
              </a:lnSpc>
              <a:spcBef>
                <a:spcPts val="0"/>
              </a:spcBef>
              <a:spcAft>
                <a:spcPts val="0"/>
              </a:spcAft>
              <a:buClr>
                <a:srgbClr val="000000"/>
              </a:buClr>
              <a:buSzPts val="850"/>
              <a:buFont typeface="Arial"/>
              <a:buNone/>
            </a:pPr>
            <a:r>
              <a:rPr lang="en-US" sz="850" b="1" i="1" u="none" strike="noStrike" cap="none">
                <a:solidFill>
                  <a:schemeClr val="dk1"/>
                </a:solidFill>
                <a:latin typeface="Arial"/>
                <a:ea typeface="Arial"/>
                <a:cs typeface="Arial"/>
                <a:sym typeface="Arial"/>
              </a:rPr>
              <a:t>Remember</a:t>
            </a:r>
            <a:r>
              <a:rPr lang="en-US" sz="850" b="0" i="1" u="none" strike="noStrike" cap="none">
                <a:solidFill>
                  <a:schemeClr val="dk1"/>
                </a:solidFill>
                <a:latin typeface="Arial"/>
                <a:ea typeface="Arial"/>
                <a:cs typeface="Arial"/>
                <a:sym typeface="Arial"/>
              </a:rPr>
              <a:t> - Be clear about how you focused spending on key groups such as SEND, girls and disadvantaged pupils. </a:t>
            </a:r>
            <a:endParaRPr sz="1400" b="0" i="0" u="none" strike="noStrike" cap="none">
              <a:solidFill>
                <a:srgbClr val="000000"/>
              </a:solidFill>
              <a:latin typeface="Arial"/>
              <a:ea typeface="Arial"/>
              <a:cs typeface="Arial"/>
              <a:sym typeface="Arial"/>
            </a:endParaRPr>
          </a:p>
        </p:txBody>
      </p:sp>
      <p:graphicFrame>
        <p:nvGraphicFramePr>
          <p:cNvPr id="99" name="Google Shape;99;p3"/>
          <p:cNvGraphicFramePr/>
          <p:nvPr>
            <p:extLst>
              <p:ext uri="{D42A27DB-BD31-4B8C-83A1-F6EECF244321}">
                <p14:modId xmlns:p14="http://schemas.microsoft.com/office/powerpoint/2010/main" val="348168481"/>
              </p:ext>
            </p:extLst>
          </p:nvPr>
        </p:nvGraphicFramePr>
        <p:xfrm>
          <a:off x="298297" y="1672070"/>
          <a:ext cx="5530100" cy="2527520"/>
        </p:xfrm>
        <a:graphic>
          <a:graphicData uri="http://schemas.openxmlformats.org/drawingml/2006/table">
            <a:tbl>
              <a:tblPr firstRow="1" bandRow="1">
                <a:noFill/>
                <a:tableStyleId>{54E7D2A0-FF7D-442E-8EBE-535B381465F7}</a:tableStyleId>
              </a:tblPr>
              <a:tblGrid>
                <a:gridCol w="1711975">
                  <a:extLst>
                    <a:ext uri="{9D8B030D-6E8A-4147-A177-3AD203B41FA5}">
                      <a16:colId xmlns:a16="http://schemas.microsoft.com/office/drawing/2014/main" val="20000"/>
                    </a:ext>
                  </a:extLst>
                </a:gridCol>
                <a:gridCol w="2010275">
                  <a:extLst>
                    <a:ext uri="{9D8B030D-6E8A-4147-A177-3AD203B41FA5}">
                      <a16:colId xmlns:a16="http://schemas.microsoft.com/office/drawing/2014/main" val="20001"/>
                    </a:ext>
                  </a:extLst>
                </a:gridCol>
                <a:gridCol w="1807850">
                  <a:extLst>
                    <a:ext uri="{9D8B030D-6E8A-4147-A177-3AD203B41FA5}">
                      <a16:colId xmlns:a16="http://schemas.microsoft.com/office/drawing/2014/main" val="20002"/>
                    </a:ext>
                  </a:extLst>
                </a:gridCol>
              </a:tblGrid>
              <a:tr h="226250">
                <a:tc>
                  <a:txBody>
                    <a:bodyPr/>
                    <a:lstStyle/>
                    <a:p>
                      <a:pPr marL="0" marR="0" lvl="0" indent="0" algn="l" rtl="0">
                        <a:lnSpc>
                          <a:spcPct val="100000"/>
                        </a:lnSpc>
                        <a:spcBef>
                          <a:spcPts val="0"/>
                        </a:spcBef>
                        <a:spcAft>
                          <a:spcPts val="0"/>
                        </a:spcAft>
                        <a:buClr>
                          <a:srgbClr val="000000"/>
                        </a:buClr>
                        <a:buSzPts val="700"/>
                        <a:buFont typeface="Calibri"/>
                        <a:buNone/>
                      </a:pPr>
                      <a:r>
                        <a:rPr lang="en-US" sz="700" u="sng" strike="noStrike" cap="none">
                          <a:solidFill>
                            <a:srgbClr val="000000"/>
                          </a:solidFill>
                          <a:latin typeface="Calibri"/>
                          <a:ea typeface="Calibri"/>
                          <a:cs typeface="Calibri"/>
                          <a:sym typeface="Calibri"/>
                          <a:hlinkClick r:id="rId4">
                            <a:extLst>
                              <a:ext uri="{A12FA001-AC4F-418D-AE19-62706E023703}">
                                <ahyp:hlinkClr xmlns:ahyp="http://schemas.microsoft.com/office/drawing/2018/hyperlinkcolor" val="tx"/>
                              </a:ext>
                            </a:extLst>
                          </a:hlinkClick>
                        </a:rPr>
                        <a:t>Swimming and Water Safety</a:t>
                      </a:r>
                      <a:endParaRPr sz="700" u="none" strike="noStrike" cap="none">
                        <a:solidFill>
                          <a:srgbClr val="000000"/>
                        </a:solidFill>
                        <a:latin typeface="Calibri"/>
                        <a:ea typeface="Calibri"/>
                        <a:cs typeface="Calibri"/>
                        <a:sym typeface="Calibri"/>
                      </a:endParaRPr>
                    </a:p>
                  </a:txBody>
                  <a:tcPr marL="91450" marR="91450" marT="45725" marB="457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rgbClr val="CDE4BD"/>
                    </a:solidFill>
                  </a:tcPr>
                </a:tc>
                <a:tc>
                  <a:txBody>
                    <a:bodyPr/>
                    <a:lstStyle/>
                    <a:p>
                      <a:pPr marL="0" marR="0" lvl="0" indent="0" algn="ctr" rtl="0">
                        <a:lnSpc>
                          <a:spcPct val="100000"/>
                        </a:lnSpc>
                        <a:spcBef>
                          <a:spcPts val="0"/>
                        </a:spcBef>
                        <a:spcAft>
                          <a:spcPts val="0"/>
                        </a:spcAft>
                        <a:buClr>
                          <a:srgbClr val="000000"/>
                        </a:buClr>
                        <a:buSzPts val="700"/>
                        <a:buFont typeface="Arial"/>
                        <a:buNone/>
                      </a:pPr>
                      <a:r>
                        <a:rPr lang="en-US" sz="700" b="1" u="none" strike="noStrike" cap="none">
                          <a:solidFill>
                            <a:srgbClr val="000000"/>
                          </a:solidFill>
                          <a:latin typeface="Calibri"/>
                          <a:ea typeface="Calibri"/>
                          <a:cs typeface="Calibri"/>
                          <a:sym typeface="Calibri"/>
                        </a:rPr>
                        <a:t>What went well? Supporting evidence?</a:t>
                      </a:r>
                      <a:r>
                        <a:rPr lang="en-US" sz="700" u="none" strike="noStrike" cap="none">
                          <a:solidFill>
                            <a:srgbClr val="000000"/>
                          </a:solidFill>
                          <a:latin typeface="Calibri"/>
                          <a:ea typeface="Calibri"/>
                          <a:cs typeface="Calibri"/>
                          <a:sym typeface="Calibri"/>
                        </a:rPr>
                        <a:t> </a:t>
                      </a:r>
                      <a:endParaRPr sz="700" u="none" strike="noStrike" cap="none">
                        <a:solidFill>
                          <a:srgbClr val="000000"/>
                        </a:solidFill>
                        <a:latin typeface="Calibri"/>
                        <a:ea typeface="Calibri"/>
                        <a:cs typeface="Calibri"/>
                        <a:sym typeface="Calibri"/>
                      </a:endParaRPr>
                    </a:p>
                  </a:txBody>
                  <a:tcPr marL="91450" marR="91450" marT="45725" marB="457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rgbClr val="CDE4BD"/>
                    </a:solidFill>
                  </a:tcPr>
                </a:tc>
                <a:tc>
                  <a:txBody>
                    <a:bodyPr/>
                    <a:lstStyle/>
                    <a:p>
                      <a:pPr marL="0" marR="0" lvl="0" indent="0" algn="ctr" rtl="0">
                        <a:lnSpc>
                          <a:spcPct val="100000"/>
                        </a:lnSpc>
                        <a:spcBef>
                          <a:spcPts val="0"/>
                        </a:spcBef>
                        <a:spcAft>
                          <a:spcPts val="0"/>
                        </a:spcAft>
                        <a:buClr>
                          <a:srgbClr val="000000"/>
                        </a:buClr>
                        <a:buSzPts val="700"/>
                        <a:buFont typeface="Calibri"/>
                        <a:buNone/>
                      </a:pPr>
                      <a:r>
                        <a:rPr lang="en-US" sz="700" u="none" strike="noStrike" cap="none">
                          <a:solidFill>
                            <a:srgbClr val="000000"/>
                          </a:solidFill>
                          <a:latin typeface="Calibri"/>
                          <a:ea typeface="Calibri"/>
                          <a:cs typeface="Calibri"/>
                          <a:sym typeface="Calibri"/>
                        </a:rPr>
                        <a:t>What didn't go well? Supporting evidence? </a:t>
                      </a:r>
                      <a:endParaRPr sz="700" u="none" strike="noStrike" cap="none">
                        <a:solidFill>
                          <a:srgbClr val="000000"/>
                        </a:solidFill>
                        <a:latin typeface="Calibri"/>
                        <a:ea typeface="Calibri"/>
                        <a:cs typeface="Calibri"/>
                        <a:sym typeface="Calibri"/>
                      </a:endParaRPr>
                    </a:p>
                  </a:txBody>
                  <a:tcPr marL="91450" marR="91450" marT="45725" marB="457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rgbClr val="CDE4BD"/>
                    </a:solidFill>
                  </a:tcPr>
                </a:tc>
                <a:extLst>
                  <a:ext uri="{0D108BD9-81ED-4DB2-BD59-A6C34878D82A}">
                    <a16:rowId xmlns:a16="http://schemas.microsoft.com/office/drawing/2014/main" val="10000"/>
                  </a:ext>
                </a:extLst>
              </a:tr>
              <a:tr h="370850">
                <a:tc>
                  <a:txBody>
                    <a:bodyPr/>
                    <a:lstStyle/>
                    <a:p>
                      <a:pPr marL="0" marR="0" lvl="0" indent="0" algn="l" rtl="0">
                        <a:lnSpc>
                          <a:spcPct val="100000"/>
                        </a:lnSpc>
                        <a:spcBef>
                          <a:spcPts val="0"/>
                        </a:spcBef>
                        <a:spcAft>
                          <a:spcPts val="0"/>
                        </a:spcAft>
                        <a:buClr>
                          <a:schemeClr val="dk1"/>
                        </a:buClr>
                        <a:buSzPts val="700"/>
                        <a:buFont typeface="Calibri"/>
                        <a:buNone/>
                      </a:pPr>
                      <a:r>
                        <a:rPr lang="en-US" sz="700" b="1" u="none" strike="noStrike" cap="none" dirty="0">
                          <a:latin typeface="Calibri"/>
                          <a:ea typeface="Calibri"/>
                          <a:cs typeface="Calibri"/>
                          <a:sym typeface="Calibri"/>
                        </a:rPr>
                        <a:t>1. </a:t>
                      </a:r>
                      <a:r>
                        <a:rPr lang="en-US" sz="700" u="none" strike="noStrike" cap="none" dirty="0">
                          <a:latin typeface="Calibri"/>
                          <a:ea typeface="Calibri"/>
                          <a:cs typeface="Calibri"/>
                          <a:sym typeface="Calibri"/>
                        </a:rPr>
                        <a:t>Swim competently, confidently and proficiently over a distance of at least 25 metres</a:t>
                      </a:r>
                      <a:endParaRPr sz="700" u="none" strike="noStrike" cap="none" dirty="0">
                        <a:latin typeface="Calibri"/>
                        <a:ea typeface="Calibri"/>
                        <a:cs typeface="Calibri"/>
                        <a:sym typeface="Calibri"/>
                      </a:endParaRPr>
                    </a:p>
                    <a:p>
                      <a:pPr marL="0" marR="0" lvl="0" indent="0" algn="l" rtl="0">
                        <a:lnSpc>
                          <a:spcPct val="100000"/>
                        </a:lnSpc>
                        <a:spcBef>
                          <a:spcPts val="0"/>
                        </a:spcBef>
                        <a:spcAft>
                          <a:spcPts val="0"/>
                        </a:spcAft>
                        <a:buClr>
                          <a:srgbClr val="000000"/>
                        </a:buClr>
                        <a:buSzPts val="700"/>
                        <a:buFont typeface="Arial"/>
                        <a:buNone/>
                      </a:pPr>
                      <a:endParaRPr sz="700" u="none" strike="noStrike" cap="none" dirty="0">
                        <a:latin typeface="Calibri"/>
                        <a:ea typeface="Calibri"/>
                        <a:cs typeface="Calibri"/>
                        <a:sym typeface="Calibri"/>
                      </a:endParaRPr>
                    </a:p>
                    <a:p>
                      <a:pPr marL="0" marR="0" lvl="0" indent="0" algn="l" rtl="0">
                        <a:lnSpc>
                          <a:spcPct val="100000"/>
                        </a:lnSpc>
                        <a:spcBef>
                          <a:spcPts val="0"/>
                        </a:spcBef>
                        <a:spcAft>
                          <a:spcPts val="0"/>
                        </a:spcAft>
                        <a:buClr>
                          <a:srgbClr val="000000"/>
                        </a:buClr>
                        <a:buSzPts val="700"/>
                        <a:buFont typeface="Arial"/>
                        <a:buNone/>
                      </a:pPr>
                      <a:endParaRPr sz="700" u="none" strike="noStrike" cap="none" dirty="0">
                        <a:latin typeface="Calibri"/>
                        <a:ea typeface="Calibri"/>
                        <a:cs typeface="Calibri"/>
                        <a:sym typeface="Calibri"/>
                      </a:endParaRPr>
                    </a:p>
                    <a:p>
                      <a:pPr marL="0" marR="0" lvl="0" indent="0" algn="l" rtl="0">
                        <a:lnSpc>
                          <a:spcPct val="100000"/>
                        </a:lnSpc>
                        <a:spcBef>
                          <a:spcPts val="0"/>
                        </a:spcBef>
                        <a:spcAft>
                          <a:spcPts val="0"/>
                        </a:spcAft>
                        <a:buClr>
                          <a:srgbClr val="000000"/>
                        </a:buClr>
                        <a:buSzPts val="700"/>
                        <a:buFont typeface="Arial"/>
                        <a:buNone/>
                      </a:pPr>
                      <a:endParaRPr sz="700" u="none" strike="noStrike" cap="none" dirty="0">
                        <a:latin typeface="Calibri"/>
                        <a:ea typeface="Calibri"/>
                        <a:cs typeface="Calibri"/>
                        <a:sym typeface="Calibri"/>
                      </a:endParaRPr>
                    </a:p>
                  </a:txBody>
                  <a:tcPr marL="91450" marR="91450" marT="45725" marB="457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tc>
                  <a:txBody>
                    <a:bodyPr/>
                    <a:lstStyle/>
                    <a:p>
                      <a:pPr marL="0" marR="0" lvl="0" indent="0" algn="l" rtl="0">
                        <a:lnSpc>
                          <a:spcPct val="100000"/>
                        </a:lnSpc>
                        <a:spcBef>
                          <a:spcPts val="0"/>
                        </a:spcBef>
                        <a:spcAft>
                          <a:spcPts val="0"/>
                        </a:spcAft>
                        <a:buClr>
                          <a:srgbClr val="000000"/>
                        </a:buClr>
                        <a:buSzPts val="700"/>
                        <a:buFont typeface="Arial"/>
                        <a:buNone/>
                      </a:pPr>
                      <a:r>
                        <a:rPr lang="en-US" sz="700" u="none" strike="noStrike" cap="none" dirty="0">
                          <a:latin typeface="Calibri"/>
                          <a:ea typeface="Calibri"/>
                          <a:cs typeface="Calibri"/>
                          <a:sym typeface="Calibri"/>
                        </a:rPr>
                        <a:t>Children attend weekly swimming sessions with a keen focus on the 4 main strokes with a qualified swimming instructor – good percentage (85%) were able to achieve 25m at the end of Y6.</a:t>
                      </a:r>
                    </a:p>
                  </a:txBody>
                  <a:tcPr marL="91450" marR="91450" marT="45725" marB="457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tc>
                  <a:txBody>
                    <a:bodyPr/>
                    <a:lstStyle/>
                    <a:p>
                      <a:pPr marL="0" marR="0" lvl="0" indent="0" algn="l" rtl="0">
                        <a:lnSpc>
                          <a:spcPct val="100000"/>
                        </a:lnSpc>
                        <a:spcBef>
                          <a:spcPts val="0"/>
                        </a:spcBef>
                        <a:spcAft>
                          <a:spcPts val="0"/>
                        </a:spcAft>
                        <a:buClr>
                          <a:schemeClr val="dk1"/>
                        </a:buClr>
                        <a:buSzPts val="700"/>
                        <a:buFont typeface="Calibri"/>
                        <a:buNone/>
                      </a:pPr>
                      <a:r>
                        <a:rPr lang="en-US" sz="700" u="none" strike="noStrike" cap="none" dirty="0">
                          <a:latin typeface="Calibri"/>
                          <a:ea typeface="Calibri"/>
                          <a:cs typeface="Calibri"/>
                          <a:sym typeface="Calibri"/>
                        </a:rPr>
                        <a:t>To maintain the amount of children that can swim 25 </a:t>
                      </a:r>
                      <a:r>
                        <a:rPr lang="en-US" sz="700" u="none" strike="noStrike" cap="none" dirty="0" err="1">
                          <a:latin typeface="Calibri"/>
                          <a:ea typeface="Calibri"/>
                          <a:cs typeface="Calibri"/>
                          <a:sym typeface="Calibri"/>
                        </a:rPr>
                        <a:t>ms</a:t>
                      </a:r>
                      <a:r>
                        <a:rPr lang="en-US" sz="700" u="none" strike="noStrike" cap="none" dirty="0">
                          <a:latin typeface="Calibri"/>
                          <a:ea typeface="Calibri"/>
                          <a:cs typeface="Calibri"/>
                          <a:sym typeface="Calibri"/>
                        </a:rPr>
                        <a:t> and encourage further access for competitions etc.</a:t>
                      </a:r>
                      <a:endParaRPr sz="700" u="none" strike="noStrike" cap="none" dirty="0">
                        <a:latin typeface="Calibri"/>
                        <a:ea typeface="Calibri"/>
                        <a:cs typeface="Calibri"/>
                        <a:sym typeface="Calibri"/>
                      </a:endParaRPr>
                    </a:p>
                  </a:txBody>
                  <a:tcPr marL="91450" marR="91450" marT="45725" marB="457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extLst>
                  <a:ext uri="{0D108BD9-81ED-4DB2-BD59-A6C34878D82A}">
                    <a16:rowId xmlns:a16="http://schemas.microsoft.com/office/drawing/2014/main" val="10001"/>
                  </a:ext>
                </a:extLst>
              </a:tr>
              <a:tr h="370850">
                <a:tc>
                  <a:txBody>
                    <a:bodyPr/>
                    <a:lstStyle/>
                    <a:p>
                      <a:pPr marL="0" marR="0" lvl="0" indent="0" algn="l" rtl="0">
                        <a:lnSpc>
                          <a:spcPct val="100000"/>
                        </a:lnSpc>
                        <a:spcBef>
                          <a:spcPts val="0"/>
                        </a:spcBef>
                        <a:spcAft>
                          <a:spcPts val="0"/>
                        </a:spcAft>
                        <a:buClr>
                          <a:schemeClr val="dk1"/>
                        </a:buClr>
                        <a:buSzPts val="700"/>
                        <a:buFont typeface="Calibri"/>
                        <a:buNone/>
                      </a:pPr>
                      <a:r>
                        <a:rPr lang="en-US" sz="700" b="1" u="none" strike="noStrike" cap="none">
                          <a:latin typeface="Calibri"/>
                          <a:ea typeface="Calibri"/>
                          <a:cs typeface="Calibri"/>
                          <a:sym typeface="Calibri"/>
                        </a:rPr>
                        <a:t>2. </a:t>
                      </a:r>
                      <a:r>
                        <a:rPr lang="en-US" sz="700" u="none" strike="noStrike" cap="none">
                          <a:latin typeface="Calibri"/>
                          <a:ea typeface="Calibri"/>
                          <a:cs typeface="Calibri"/>
                          <a:sym typeface="Calibri"/>
                        </a:rPr>
                        <a:t>Use a range of strokes effectively (for example, front crawl, backstroke and breaststroke)</a:t>
                      </a:r>
                      <a:endParaRPr sz="700" u="none" strike="noStrike" cap="none">
                        <a:latin typeface="Calibri"/>
                        <a:ea typeface="Calibri"/>
                        <a:cs typeface="Calibri"/>
                        <a:sym typeface="Calibri"/>
                      </a:endParaRPr>
                    </a:p>
                    <a:p>
                      <a:pPr marL="0" marR="0" lvl="0" indent="0" algn="l" rtl="0">
                        <a:lnSpc>
                          <a:spcPct val="100000"/>
                        </a:lnSpc>
                        <a:spcBef>
                          <a:spcPts val="0"/>
                        </a:spcBef>
                        <a:spcAft>
                          <a:spcPts val="0"/>
                        </a:spcAft>
                        <a:buClr>
                          <a:srgbClr val="000000"/>
                        </a:buClr>
                        <a:buSzPts val="700"/>
                        <a:buFont typeface="Arial"/>
                        <a:buNone/>
                      </a:pPr>
                      <a:endParaRPr sz="700" u="none" strike="noStrike" cap="none">
                        <a:latin typeface="Calibri"/>
                        <a:ea typeface="Calibri"/>
                        <a:cs typeface="Calibri"/>
                        <a:sym typeface="Calibri"/>
                      </a:endParaRPr>
                    </a:p>
                    <a:p>
                      <a:pPr marL="0" marR="0" lvl="0" indent="0" algn="l" rtl="0">
                        <a:lnSpc>
                          <a:spcPct val="100000"/>
                        </a:lnSpc>
                        <a:spcBef>
                          <a:spcPts val="0"/>
                        </a:spcBef>
                        <a:spcAft>
                          <a:spcPts val="0"/>
                        </a:spcAft>
                        <a:buClr>
                          <a:srgbClr val="000000"/>
                        </a:buClr>
                        <a:buSzPts val="700"/>
                        <a:buFont typeface="Arial"/>
                        <a:buNone/>
                      </a:pPr>
                      <a:endParaRPr sz="700" u="none" strike="noStrike" cap="none">
                        <a:latin typeface="Calibri"/>
                        <a:ea typeface="Calibri"/>
                        <a:cs typeface="Calibri"/>
                        <a:sym typeface="Calibri"/>
                      </a:endParaRPr>
                    </a:p>
                    <a:p>
                      <a:pPr marL="0" marR="0" lvl="0" indent="0" algn="l" rtl="0">
                        <a:lnSpc>
                          <a:spcPct val="100000"/>
                        </a:lnSpc>
                        <a:spcBef>
                          <a:spcPts val="0"/>
                        </a:spcBef>
                        <a:spcAft>
                          <a:spcPts val="0"/>
                        </a:spcAft>
                        <a:buClr>
                          <a:srgbClr val="000000"/>
                        </a:buClr>
                        <a:buSzPts val="700"/>
                        <a:buFont typeface="Arial"/>
                        <a:buNone/>
                      </a:pPr>
                      <a:endParaRPr sz="700" u="none" strike="noStrike" cap="none">
                        <a:latin typeface="Calibri"/>
                        <a:ea typeface="Calibri"/>
                        <a:cs typeface="Calibri"/>
                        <a:sym typeface="Calibri"/>
                      </a:endParaRPr>
                    </a:p>
                  </a:txBody>
                  <a:tcPr marL="91450" marR="91450" marT="45725" marB="457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tc>
                  <a:txBody>
                    <a:bodyPr/>
                    <a:lstStyle/>
                    <a:p>
                      <a:pPr marL="0" marR="0" lvl="0" indent="0" algn="l" rtl="0">
                        <a:lnSpc>
                          <a:spcPct val="100000"/>
                        </a:lnSpc>
                        <a:spcBef>
                          <a:spcPts val="0"/>
                        </a:spcBef>
                        <a:spcAft>
                          <a:spcPts val="0"/>
                        </a:spcAft>
                        <a:buClr>
                          <a:schemeClr val="dk1"/>
                        </a:buClr>
                        <a:buSzPts val="700"/>
                        <a:buFont typeface="Calibri"/>
                        <a:buNone/>
                      </a:pPr>
                      <a:r>
                        <a:rPr lang="en-US" sz="700" u="none" strike="noStrike" cap="none">
                          <a:latin typeface="Calibri"/>
                          <a:ea typeface="Calibri"/>
                          <a:cs typeface="Calibri"/>
                          <a:sym typeface="Calibri"/>
                        </a:rPr>
                        <a:t>A high percentage of pupils can now switch between at least two or three strokes (front crawl, backstroke, or breaststroke) while maintaining a consistent rhythm and correct breathing.</a:t>
                      </a:r>
                      <a:endParaRPr sz="1400" u="none" strike="noStrike" cap="none"/>
                    </a:p>
                    <a:p>
                      <a:pPr marL="0" marR="0" lvl="0" indent="0" algn="l" rtl="0">
                        <a:lnSpc>
                          <a:spcPct val="100000"/>
                        </a:lnSpc>
                        <a:spcBef>
                          <a:spcPts val="0"/>
                        </a:spcBef>
                        <a:spcAft>
                          <a:spcPts val="0"/>
                        </a:spcAft>
                        <a:buClr>
                          <a:srgbClr val="000000"/>
                        </a:buClr>
                        <a:buSzPts val="700"/>
                        <a:buFont typeface="Arial"/>
                        <a:buNone/>
                      </a:pPr>
                      <a:endParaRPr sz="700" u="none" strike="noStrike" cap="none">
                        <a:latin typeface="Calibri"/>
                        <a:ea typeface="Calibri"/>
                        <a:cs typeface="Calibri"/>
                        <a:sym typeface="Calibri"/>
                      </a:endParaRPr>
                    </a:p>
                  </a:txBody>
                  <a:tcPr marL="91450" marR="91450" marT="45725" marB="457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tc>
                  <a:txBody>
                    <a:bodyPr/>
                    <a:lstStyle/>
                    <a:p>
                      <a:pPr marL="0" marR="0" lvl="0" indent="0" algn="l" rtl="0">
                        <a:lnSpc>
                          <a:spcPct val="100000"/>
                        </a:lnSpc>
                        <a:spcBef>
                          <a:spcPts val="0"/>
                        </a:spcBef>
                        <a:spcAft>
                          <a:spcPts val="0"/>
                        </a:spcAft>
                        <a:buClr>
                          <a:schemeClr val="dk1"/>
                        </a:buClr>
                        <a:buSzPts val="700"/>
                        <a:buFont typeface="Calibri"/>
                        <a:buNone/>
                      </a:pPr>
                      <a:r>
                        <a:rPr lang="en-US" sz="700" u="none" strike="noStrike" cap="none">
                          <a:latin typeface="Calibri"/>
                          <a:ea typeface="Calibri"/>
                          <a:cs typeface="Calibri"/>
                          <a:sym typeface="Calibri"/>
                        </a:rPr>
                        <a:t>A minority of pupils struggled to transition from 'distance' to 'efficiency.' While they met the 25m requirement, their stroke range remains limited to backstroke due to difficulties with bilateral breathing in front crawl.</a:t>
                      </a:r>
                      <a:endParaRPr sz="1400" u="none" strike="noStrike" cap="none"/>
                    </a:p>
                    <a:p>
                      <a:pPr marL="0" marR="0" lvl="0" indent="0" algn="l" rtl="0">
                        <a:lnSpc>
                          <a:spcPct val="100000"/>
                        </a:lnSpc>
                        <a:spcBef>
                          <a:spcPts val="0"/>
                        </a:spcBef>
                        <a:spcAft>
                          <a:spcPts val="0"/>
                        </a:spcAft>
                        <a:buClr>
                          <a:srgbClr val="000000"/>
                        </a:buClr>
                        <a:buSzPts val="700"/>
                        <a:buFont typeface="Arial"/>
                        <a:buNone/>
                      </a:pPr>
                      <a:endParaRPr sz="700" u="none" strike="noStrike" cap="none">
                        <a:latin typeface="Calibri"/>
                        <a:ea typeface="Calibri"/>
                        <a:cs typeface="Calibri"/>
                        <a:sym typeface="Calibri"/>
                      </a:endParaRPr>
                    </a:p>
                  </a:txBody>
                  <a:tcPr marL="91450" marR="91450" marT="45725" marB="457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extLst>
                  <a:ext uri="{0D108BD9-81ED-4DB2-BD59-A6C34878D82A}">
                    <a16:rowId xmlns:a16="http://schemas.microsoft.com/office/drawing/2014/main" val="10002"/>
                  </a:ext>
                </a:extLst>
              </a:tr>
              <a:tr h="370850">
                <a:tc>
                  <a:txBody>
                    <a:bodyPr/>
                    <a:lstStyle/>
                    <a:p>
                      <a:pPr marL="0" marR="0" lvl="0" indent="0" algn="l" rtl="0">
                        <a:lnSpc>
                          <a:spcPct val="100000"/>
                        </a:lnSpc>
                        <a:spcBef>
                          <a:spcPts val="0"/>
                        </a:spcBef>
                        <a:spcAft>
                          <a:spcPts val="0"/>
                        </a:spcAft>
                        <a:buClr>
                          <a:schemeClr val="dk1"/>
                        </a:buClr>
                        <a:buSzPts val="700"/>
                        <a:buFont typeface="Calibri"/>
                        <a:buNone/>
                      </a:pPr>
                      <a:r>
                        <a:rPr lang="en-US" sz="700" b="1" u="none" strike="noStrike" cap="none">
                          <a:latin typeface="Calibri"/>
                          <a:ea typeface="Calibri"/>
                          <a:cs typeface="Calibri"/>
                          <a:sym typeface="Calibri"/>
                        </a:rPr>
                        <a:t>3. </a:t>
                      </a:r>
                      <a:r>
                        <a:rPr lang="en-US" sz="700" u="none" strike="noStrike" cap="none">
                          <a:latin typeface="Calibri"/>
                          <a:ea typeface="Calibri"/>
                          <a:cs typeface="Calibri"/>
                          <a:sym typeface="Calibri"/>
                        </a:rPr>
                        <a:t>Perform safe self-rescue in different water-based situations</a:t>
                      </a:r>
                      <a:endParaRPr sz="700" u="none" strike="noStrike" cap="none">
                        <a:latin typeface="Calibri"/>
                        <a:ea typeface="Calibri"/>
                        <a:cs typeface="Calibri"/>
                        <a:sym typeface="Calibri"/>
                      </a:endParaRPr>
                    </a:p>
                    <a:p>
                      <a:pPr marL="0" marR="0" lvl="0" indent="0" algn="l" rtl="0">
                        <a:lnSpc>
                          <a:spcPct val="100000"/>
                        </a:lnSpc>
                        <a:spcBef>
                          <a:spcPts val="0"/>
                        </a:spcBef>
                        <a:spcAft>
                          <a:spcPts val="0"/>
                        </a:spcAft>
                        <a:buClr>
                          <a:srgbClr val="000000"/>
                        </a:buClr>
                        <a:buSzPts val="700"/>
                        <a:buFont typeface="Arial"/>
                        <a:buNone/>
                      </a:pPr>
                      <a:endParaRPr sz="700" u="none" strike="noStrike" cap="none">
                        <a:latin typeface="Calibri"/>
                        <a:ea typeface="Calibri"/>
                        <a:cs typeface="Calibri"/>
                        <a:sym typeface="Calibri"/>
                      </a:endParaRPr>
                    </a:p>
                    <a:p>
                      <a:pPr marL="0" marR="0" lvl="0" indent="0" algn="l" rtl="0">
                        <a:lnSpc>
                          <a:spcPct val="100000"/>
                        </a:lnSpc>
                        <a:spcBef>
                          <a:spcPts val="0"/>
                        </a:spcBef>
                        <a:spcAft>
                          <a:spcPts val="0"/>
                        </a:spcAft>
                        <a:buClr>
                          <a:srgbClr val="000000"/>
                        </a:buClr>
                        <a:buSzPts val="700"/>
                        <a:buFont typeface="Arial"/>
                        <a:buNone/>
                      </a:pPr>
                      <a:endParaRPr sz="700" u="none" strike="noStrike" cap="none">
                        <a:latin typeface="Calibri"/>
                        <a:ea typeface="Calibri"/>
                        <a:cs typeface="Calibri"/>
                        <a:sym typeface="Calibri"/>
                      </a:endParaRPr>
                    </a:p>
                    <a:p>
                      <a:pPr marL="0" marR="0" lvl="0" indent="0" algn="l" rtl="0">
                        <a:lnSpc>
                          <a:spcPct val="100000"/>
                        </a:lnSpc>
                        <a:spcBef>
                          <a:spcPts val="0"/>
                        </a:spcBef>
                        <a:spcAft>
                          <a:spcPts val="0"/>
                        </a:spcAft>
                        <a:buClr>
                          <a:srgbClr val="000000"/>
                        </a:buClr>
                        <a:buSzPts val="700"/>
                        <a:buFont typeface="Arial"/>
                        <a:buNone/>
                      </a:pPr>
                      <a:endParaRPr sz="700" u="none" strike="noStrike" cap="none">
                        <a:latin typeface="Calibri"/>
                        <a:ea typeface="Calibri"/>
                        <a:cs typeface="Calibri"/>
                        <a:sym typeface="Calibri"/>
                      </a:endParaRPr>
                    </a:p>
                    <a:p>
                      <a:pPr marL="0" marR="0" lvl="0" indent="0" algn="l" rtl="0">
                        <a:lnSpc>
                          <a:spcPct val="100000"/>
                        </a:lnSpc>
                        <a:spcBef>
                          <a:spcPts val="0"/>
                        </a:spcBef>
                        <a:spcAft>
                          <a:spcPts val="0"/>
                        </a:spcAft>
                        <a:buClr>
                          <a:srgbClr val="000000"/>
                        </a:buClr>
                        <a:buSzPts val="700"/>
                        <a:buFont typeface="Arial"/>
                        <a:buNone/>
                      </a:pPr>
                      <a:endParaRPr sz="700" u="none" strike="noStrike" cap="none">
                        <a:latin typeface="Calibri"/>
                        <a:ea typeface="Calibri"/>
                        <a:cs typeface="Calibri"/>
                        <a:sym typeface="Calibri"/>
                      </a:endParaRPr>
                    </a:p>
                  </a:txBody>
                  <a:tcPr marL="91450" marR="91450" marT="45725" marB="457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tc>
                  <a:txBody>
                    <a:bodyPr/>
                    <a:lstStyle/>
                    <a:p>
                      <a:pPr marL="0" marR="0" lvl="0" indent="0" algn="l" rtl="0">
                        <a:lnSpc>
                          <a:spcPct val="100000"/>
                        </a:lnSpc>
                        <a:spcBef>
                          <a:spcPts val="0"/>
                        </a:spcBef>
                        <a:spcAft>
                          <a:spcPts val="0"/>
                        </a:spcAft>
                        <a:buClr>
                          <a:schemeClr val="dk1"/>
                        </a:buClr>
                        <a:buSzPts val="700"/>
                        <a:buFont typeface="Calibri"/>
                        <a:buNone/>
                      </a:pPr>
                      <a:r>
                        <a:rPr lang="en-US" sz="700" u="none" strike="noStrike" cap="none" dirty="0">
                          <a:latin typeface="Calibri"/>
                          <a:ea typeface="Calibri"/>
                          <a:cs typeface="Calibri"/>
                          <a:sym typeface="Calibri"/>
                        </a:rPr>
                        <a:t>100% of our Year 6 cohort participated in 'clothed' self-rescue drills, and 92% can now confidently demonstrate the 'Float to Live' technique, significantly increasing their safety in open-water environments.</a:t>
                      </a:r>
                      <a:endParaRPr sz="700" u="none" strike="noStrike" cap="none" dirty="0">
                        <a:latin typeface="Calibri"/>
                        <a:ea typeface="Calibri"/>
                        <a:cs typeface="Calibri"/>
                        <a:sym typeface="Calibri"/>
                      </a:endParaRPr>
                    </a:p>
                    <a:p>
                      <a:pPr marL="0" marR="0" lvl="0" indent="0" algn="l" rtl="0">
                        <a:lnSpc>
                          <a:spcPct val="100000"/>
                        </a:lnSpc>
                        <a:spcBef>
                          <a:spcPts val="0"/>
                        </a:spcBef>
                        <a:spcAft>
                          <a:spcPts val="0"/>
                        </a:spcAft>
                        <a:buClr>
                          <a:srgbClr val="000000"/>
                        </a:buClr>
                        <a:buSzPts val="700"/>
                        <a:buFont typeface="Arial"/>
                        <a:buNone/>
                      </a:pPr>
                      <a:endParaRPr sz="700" u="none" strike="noStrike" cap="none" dirty="0">
                        <a:latin typeface="Calibri"/>
                        <a:ea typeface="Calibri"/>
                        <a:cs typeface="Calibri"/>
                        <a:sym typeface="Calibri"/>
                      </a:endParaRPr>
                    </a:p>
                  </a:txBody>
                  <a:tcPr marL="91450" marR="91450" marT="45725" marB="457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tc>
                  <a:txBody>
                    <a:bodyPr/>
                    <a:lstStyle/>
                    <a:p>
                      <a:pPr marL="0" marR="0" lvl="0" indent="0" algn="l" rtl="0">
                        <a:lnSpc>
                          <a:spcPct val="100000"/>
                        </a:lnSpc>
                        <a:spcBef>
                          <a:spcPts val="0"/>
                        </a:spcBef>
                        <a:spcAft>
                          <a:spcPts val="0"/>
                        </a:spcAft>
                        <a:buClr>
                          <a:schemeClr val="dk1"/>
                        </a:buClr>
                        <a:buSzPts val="700"/>
                        <a:buFont typeface="Calibri"/>
                        <a:buNone/>
                      </a:pPr>
                      <a:r>
                        <a:rPr lang="en-US" sz="700" u="none" strike="noStrike" cap="none" dirty="0">
                          <a:latin typeface="Calibri"/>
                          <a:ea typeface="Calibri"/>
                          <a:cs typeface="Calibri"/>
                          <a:sym typeface="Calibri"/>
                        </a:rPr>
                        <a:t>For some </a:t>
                      </a:r>
                      <a:r>
                        <a:rPr lang="en-GB" sz="700" u="none" strike="noStrike" cap="none" dirty="0">
                          <a:latin typeface="Calibri"/>
                          <a:ea typeface="Calibri"/>
                          <a:cs typeface="Calibri"/>
                          <a:sym typeface="Calibri"/>
                        </a:rPr>
                        <a:t>children (particularly disadvantaged), swimming can be very daunting at first due to lack of previous experiences, which limits their progress.</a:t>
                      </a:r>
                      <a:endParaRPr sz="700" u="none" strike="noStrike" cap="none" dirty="0">
                        <a:latin typeface="Calibri"/>
                        <a:ea typeface="Calibri"/>
                        <a:cs typeface="Calibri"/>
                        <a:sym typeface="Calibri"/>
                      </a:endParaRPr>
                    </a:p>
                    <a:p>
                      <a:pPr marL="0" marR="0" lvl="0" indent="0" algn="l" rtl="0">
                        <a:lnSpc>
                          <a:spcPct val="100000"/>
                        </a:lnSpc>
                        <a:spcBef>
                          <a:spcPts val="0"/>
                        </a:spcBef>
                        <a:spcAft>
                          <a:spcPts val="0"/>
                        </a:spcAft>
                        <a:buClr>
                          <a:srgbClr val="000000"/>
                        </a:buClr>
                        <a:buSzPts val="700"/>
                        <a:buFont typeface="Arial"/>
                        <a:buNone/>
                      </a:pPr>
                      <a:endParaRPr sz="700" u="none" strike="noStrike" cap="none" dirty="0">
                        <a:latin typeface="Calibri"/>
                        <a:ea typeface="Calibri"/>
                        <a:cs typeface="Calibri"/>
                        <a:sym typeface="Calibri"/>
                      </a:endParaRPr>
                    </a:p>
                  </a:txBody>
                  <a:tcPr marL="91450" marR="91450" marT="45725" marB="457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extLst>
                  <a:ext uri="{0D108BD9-81ED-4DB2-BD59-A6C34878D82A}">
                    <a16:rowId xmlns:a16="http://schemas.microsoft.com/office/drawing/2014/main" val="10003"/>
                  </a:ext>
                </a:extLst>
              </a:tr>
            </a:tbl>
          </a:graphicData>
        </a:graphic>
      </p:graphicFrame>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03"/>
        <p:cNvGrpSpPr/>
        <p:nvPr/>
      </p:nvGrpSpPr>
      <p:grpSpPr>
        <a:xfrm>
          <a:off x="0" y="0"/>
          <a:ext cx="0" cy="0"/>
          <a:chOff x="0" y="0"/>
          <a:chExt cx="0" cy="0"/>
        </a:xfrm>
      </p:grpSpPr>
      <p:pic>
        <p:nvPicPr>
          <p:cNvPr id="104" name="Google Shape;104;p4" descr="A screenshot of a computer&#10;&#10;AI-generated content may be incorrect."/>
          <p:cNvPicPr preferRelativeResize="0"/>
          <p:nvPr/>
        </p:nvPicPr>
        <p:blipFill rotWithShape="1">
          <a:blip r:embed="rId3">
            <a:alphaModFix/>
          </a:blip>
          <a:srcRect/>
          <a:stretch/>
        </p:blipFill>
        <p:spPr>
          <a:xfrm>
            <a:off x="-53451" y="-1487"/>
            <a:ext cx="6173262" cy="4322538"/>
          </a:xfrm>
          <a:prstGeom prst="rect">
            <a:avLst/>
          </a:prstGeom>
          <a:noFill/>
          <a:ln>
            <a:noFill/>
          </a:ln>
        </p:spPr>
      </p:pic>
      <p:sp>
        <p:nvSpPr>
          <p:cNvPr id="105" name="Google Shape;105;p4"/>
          <p:cNvSpPr txBox="1"/>
          <p:nvPr/>
        </p:nvSpPr>
        <p:spPr>
          <a:xfrm>
            <a:off x="241825" y="226711"/>
            <a:ext cx="3559359" cy="276999"/>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200"/>
              <a:buFont typeface="Arial"/>
              <a:buNone/>
            </a:pPr>
            <a:r>
              <a:rPr lang="en-US" sz="1200" b="1" i="0" u="none" strike="noStrike" cap="none">
                <a:solidFill>
                  <a:schemeClr val="dk1"/>
                </a:solidFill>
                <a:latin typeface="Calibri"/>
                <a:ea typeface="Calibri"/>
                <a:cs typeface="Calibri"/>
                <a:sym typeface="Calibri"/>
              </a:rPr>
              <a:t>Review of the last academic year (2024/2025)</a:t>
            </a:r>
            <a:endParaRPr sz="1400" b="0" i="0" u="none" strike="noStrike" cap="none">
              <a:solidFill>
                <a:srgbClr val="000000"/>
              </a:solidFill>
              <a:latin typeface="Arial"/>
              <a:ea typeface="Arial"/>
              <a:cs typeface="Arial"/>
              <a:sym typeface="Arial"/>
            </a:endParaRPr>
          </a:p>
        </p:txBody>
      </p:sp>
      <p:graphicFrame>
        <p:nvGraphicFramePr>
          <p:cNvPr id="106" name="Google Shape;106;p4"/>
          <p:cNvGraphicFramePr/>
          <p:nvPr>
            <p:extLst>
              <p:ext uri="{D42A27DB-BD31-4B8C-83A1-F6EECF244321}">
                <p14:modId xmlns:p14="http://schemas.microsoft.com/office/powerpoint/2010/main" val="133027344"/>
              </p:ext>
            </p:extLst>
          </p:nvPr>
        </p:nvGraphicFramePr>
        <p:xfrm>
          <a:off x="201820" y="564608"/>
          <a:ext cx="5530100" cy="3291870"/>
        </p:xfrm>
        <a:graphic>
          <a:graphicData uri="http://schemas.openxmlformats.org/drawingml/2006/table">
            <a:tbl>
              <a:tblPr firstRow="1" bandRow="1">
                <a:noFill/>
                <a:tableStyleId>{54E7D2A0-FF7D-442E-8EBE-535B381465F7}</a:tableStyleId>
              </a:tblPr>
              <a:tblGrid>
                <a:gridCol w="1427725">
                  <a:extLst>
                    <a:ext uri="{9D8B030D-6E8A-4147-A177-3AD203B41FA5}">
                      <a16:colId xmlns:a16="http://schemas.microsoft.com/office/drawing/2014/main" val="20000"/>
                    </a:ext>
                  </a:extLst>
                </a:gridCol>
                <a:gridCol w="2294525">
                  <a:extLst>
                    <a:ext uri="{9D8B030D-6E8A-4147-A177-3AD203B41FA5}">
                      <a16:colId xmlns:a16="http://schemas.microsoft.com/office/drawing/2014/main" val="20001"/>
                    </a:ext>
                  </a:extLst>
                </a:gridCol>
                <a:gridCol w="1807850">
                  <a:extLst>
                    <a:ext uri="{9D8B030D-6E8A-4147-A177-3AD203B41FA5}">
                      <a16:colId xmlns:a16="http://schemas.microsoft.com/office/drawing/2014/main" val="20002"/>
                    </a:ext>
                  </a:extLst>
                </a:gridCol>
              </a:tblGrid>
              <a:tr h="296450">
                <a:tc>
                  <a:txBody>
                    <a:bodyPr/>
                    <a:lstStyle/>
                    <a:p>
                      <a:pPr marL="0" marR="0" lvl="0" indent="0" algn="ctr" rtl="0">
                        <a:lnSpc>
                          <a:spcPct val="100000"/>
                        </a:lnSpc>
                        <a:spcBef>
                          <a:spcPts val="0"/>
                        </a:spcBef>
                        <a:spcAft>
                          <a:spcPts val="0"/>
                        </a:spcAft>
                        <a:buClr>
                          <a:srgbClr val="000000"/>
                        </a:buClr>
                        <a:buSzPts val="700"/>
                        <a:buFont typeface="Arial"/>
                        <a:buNone/>
                      </a:pPr>
                      <a:r>
                        <a:rPr lang="en-US" sz="700" b="1" u="none" strike="noStrike" cap="none">
                          <a:solidFill>
                            <a:srgbClr val="000000"/>
                          </a:solidFill>
                          <a:latin typeface="Calibri"/>
                          <a:ea typeface="Calibri"/>
                          <a:cs typeface="Calibri"/>
                          <a:sym typeface="Calibri"/>
                        </a:rPr>
                        <a:t>Key areas as outlined in PE and sport premium guidance</a:t>
                      </a:r>
                      <a:endParaRPr sz="700" u="none" strike="noStrike" cap="none">
                        <a:solidFill>
                          <a:srgbClr val="000000"/>
                        </a:solidFill>
                        <a:latin typeface="Calibri"/>
                        <a:ea typeface="Calibri"/>
                        <a:cs typeface="Calibri"/>
                        <a:sym typeface="Calibri"/>
                      </a:endParaRPr>
                    </a:p>
                  </a:txBody>
                  <a:tcPr marL="91450" marR="91450" marT="45725" marB="457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rgbClr val="CDE4BD"/>
                    </a:solidFill>
                  </a:tcPr>
                </a:tc>
                <a:tc>
                  <a:txBody>
                    <a:bodyPr/>
                    <a:lstStyle/>
                    <a:p>
                      <a:pPr marL="0" marR="0" lvl="0" indent="0" algn="ctr" rtl="0">
                        <a:lnSpc>
                          <a:spcPct val="100000"/>
                        </a:lnSpc>
                        <a:spcBef>
                          <a:spcPts val="0"/>
                        </a:spcBef>
                        <a:spcAft>
                          <a:spcPts val="0"/>
                        </a:spcAft>
                        <a:buClr>
                          <a:srgbClr val="000000"/>
                        </a:buClr>
                        <a:buSzPts val="700"/>
                        <a:buFont typeface="Arial"/>
                        <a:buNone/>
                      </a:pPr>
                      <a:r>
                        <a:rPr lang="en-US" sz="700" b="1" u="none" strike="noStrike" cap="none">
                          <a:solidFill>
                            <a:srgbClr val="000000"/>
                          </a:solidFill>
                          <a:latin typeface="Calibri"/>
                          <a:ea typeface="Calibri"/>
                          <a:cs typeface="Calibri"/>
                          <a:sym typeface="Calibri"/>
                        </a:rPr>
                        <a:t>What went well? (Supporting evidence?)</a:t>
                      </a:r>
                      <a:r>
                        <a:rPr lang="en-US" sz="700" u="none" strike="noStrike" cap="none">
                          <a:solidFill>
                            <a:srgbClr val="000000"/>
                          </a:solidFill>
                          <a:latin typeface="Calibri"/>
                          <a:ea typeface="Calibri"/>
                          <a:cs typeface="Calibri"/>
                          <a:sym typeface="Calibri"/>
                        </a:rPr>
                        <a:t> </a:t>
                      </a:r>
                      <a:endParaRPr sz="700" u="none" strike="noStrike" cap="none">
                        <a:solidFill>
                          <a:srgbClr val="000000"/>
                        </a:solidFill>
                        <a:latin typeface="Calibri"/>
                        <a:ea typeface="Calibri"/>
                        <a:cs typeface="Calibri"/>
                        <a:sym typeface="Calibri"/>
                      </a:endParaRPr>
                    </a:p>
                  </a:txBody>
                  <a:tcPr marL="91450" marR="91450" marT="45725" marB="457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lgn="ctr">
                      <a:solidFill>
                        <a:schemeClr val="dk1"/>
                      </a:solidFill>
                      <a:prstDash val="solid"/>
                      <a:round/>
                      <a:headEnd type="none" w="sm" len="sm"/>
                      <a:tailEnd type="none" w="sm" len="sm"/>
                    </a:lnB>
                    <a:solidFill>
                      <a:srgbClr val="CDE4BD"/>
                    </a:solidFill>
                  </a:tcPr>
                </a:tc>
                <a:tc>
                  <a:txBody>
                    <a:bodyPr/>
                    <a:lstStyle/>
                    <a:p>
                      <a:pPr marL="0" marR="0" lvl="0" indent="0" algn="ctr" rtl="0">
                        <a:lnSpc>
                          <a:spcPct val="100000"/>
                        </a:lnSpc>
                        <a:spcBef>
                          <a:spcPts val="0"/>
                        </a:spcBef>
                        <a:spcAft>
                          <a:spcPts val="0"/>
                        </a:spcAft>
                        <a:buClr>
                          <a:srgbClr val="000000"/>
                        </a:buClr>
                        <a:buSzPts val="700"/>
                        <a:buFont typeface="Calibri"/>
                        <a:buNone/>
                      </a:pPr>
                      <a:r>
                        <a:rPr lang="en-US" sz="700" u="none" strike="noStrike" cap="none">
                          <a:solidFill>
                            <a:srgbClr val="000000"/>
                          </a:solidFill>
                          <a:latin typeface="Calibri"/>
                          <a:ea typeface="Calibri"/>
                          <a:cs typeface="Calibri"/>
                          <a:sym typeface="Calibri"/>
                        </a:rPr>
                        <a:t>What didn't go well? Supporting evidence? </a:t>
                      </a:r>
                      <a:endParaRPr sz="700" u="none" strike="noStrike" cap="none">
                        <a:solidFill>
                          <a:srgbClr val="000000"/>
                        </a:solidFill>
                        <a:latin typeface="Calibri"/>
                        <a:ea typeface="Calibri"/>
                        <a:cs typeface="Calibri"/>
                        <a:sym typeface="Calibri"/>
                      </a:endParaRPr>
                    </a:p>
                  </a:txBody>
                  <a:tcPr marL="91450" marR="91450" marT="45725" marB="457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12700" cap="flat" cmpd="sng">
                      <a:solidFill>
                        <a:srgbClr val="231F20"/>
                      </a:solidFill>
                      <a:prstDash val="solid"/>
                      <a:round/>
                      <a:headEnd type="none" w="sm" len="sm"/>
                      <a:tailEnd type="none" w="sm" len="sm"/>
                    </a:lnB>
                    <a:solidFill>
                      <a:srgbClr val="CDE4BD"/>
                    </a:solidFill>
                  </a:tcPr>
                </a:tc>
                <a:extLst>
                  <a:ext uri="{0D108BD9-81ED-4DB2-BD59-A6C34878D82A}">
                    <a16:rowId xmlns:a16="http://schemas.microsoft.com/office/drawing/2014/main" val="10000"/>
                  </a:ext>
                </a:extLst>
              </a:tr>
              <a:tr h="0">
                <a:tc>
                  <a:txBody>
                    <a:bodyPr/>
                    <a:lstStyle/>
                    <a:p>
                      <a:pPr marL="0" marR="0" lvl="0" indent="0" algn="l" rtl="0">
                        <a:lnSpc>
                          <a:spcPct val="100000"/>
                        </a:lnSpc>
                        <a:spcBef>
                          <a:spcPts val="0"/>
                        </a:spcBef>
                        <a:spcAft>
                          <a:spcPts val="0"/>
                        </a:spcAft>
                        <a:buClr>
                          <a:schemeClr val="dk1"/>
                        </a:buClr>
                        <a:buSzPts val="700"/>
                        <a:buFont typeface="Calibri"/>
                        <a:buNone/>
                      </a:pPr>
                      <a:r>
                        <a:rPr lang="en-US" sz="800" b="1" u="none" strike="noStrike" cap="none" dirty="0">
                          <a:latin typeface="Calibri"/>
                          <a:ea typeface="Calibri"/>
                          <a:cs typeface="Calibri"/>
                          <a:sym typeface="Calibri"/>
                        </a:rPr>
                        <a:t>1. </a:t>
                      </a:r>
                      <a:r>
                        <a:rPr lang="en-US" sz="800" u="none" strike="noStrike" cap="none" dirty="0">
                          <a:latin typeface="Calibri"/>
                          <a:ea typeface="Calibri"/>
                          <a:cs typeface="Calibri"/>
                          <a:sym typeface="Calibri"/>
                        </a:rPr>
                        <a:t>Increasing confidence, knowledge and skills of all staff in teaching PE and sporting activities </a:t>
                      </a:r>
                      <a:r>
                        <a:rPr lang="en-US" sz="800" u="none" strike="noStrike" cap="none" dirty="0" err="1">
                          <a:latin typeface="Calibri"/>
                          <a:ea typeface="Calibri"/>
                          <a:cs typeface="Calibri"/>
                          <a:sym typeface="Calibri"/>
                        </a:rPr>
                        <a:t>prioritising</a:t>
                      </a:r>
                      <a:r>
                        <a:rPr lang="en-US" sz="800" u="none" strike="noStrike" cap="none" dirty="0">
                          <a:latin typeface="Calibri"/>
                          <a:ea typeface="Calibri"/>
                          <a:cs typeface="Calibri"/>
                          <a:sym typeface="Calibri"/>
                        </a:rPr>
                        <a:t> CPD and training where needed</a:t>
                      </a:r>
                      <a:endParaRPr sz="800" u="none" strike="noStrike" cap="none" dirty="0">
                        <a:latin typeface="Calibri"/>
                        <a:ea typeface="Calibri"/>
                        <a:cs typeface="Calibri"/>
                        <a:sym typeface="Calibri"/>
                      </a:endParaRPr>
                    </a:p>
                    <a:p>
                      <a:pPr marL="0" marR="0" lvl="0" indent="0" algn="l" rtl="0">
                        <a:lnSpc>
                          <a:spcPct val="100000"/>
                        </a:lnSpc>
                        <a:spcBef>
                          <a:spcPts val="0"/>
                        </a:spcBef>
                        <a:spcAft>
                          <a:spcPts val="0"/>
                        </a:spcAft>
                        <a:buClr>
                          <a:srgbClr val="000000"/>
                        </a:buClr>
                        <a:buSzPts val="700"/>
                        <a:buFont typeface="Arial"/>
                        <a:buNone/>
                      </a:pPr>
                      <a:endParaRPr sz="800" u="none" strike="noStrike" cap="none" dirty="0">
                        <a:latin typeface="Calibri"/>
                        <a:ea typeface="Calibri"/>
                        <a:cs typeface="Calibri"/>
                        <a:sym typeface="Calibri"/>
                      </a:endParaRPr>
                    </a:p>
                    <a:p>
                      <a:pPr marL="0" marR="0" lvl="0" indent="0" algn="l" rtl="0">
                        <a:lnSpc>
                          <a:spcPct val="100000"/>
                        </a:lnSpc>
                        <a:spcBef>
                          <a:spcPts val="0"/>
                        </a:spcBef>
                        <a:spcAft>
                          <a:spcPts val="0"/>
                        </a:spcAft>
                        <a:buClr>
                          <a:srgbClr val="000000"/>
                        </a:buClr>
                        <a:buSzPts val="700"/>
                        <a:buFont typeface="Arial"/>
                        <a:buNone/>
                      </a:pPr>
                      <a:endParaRPr sz="800" u="none" strike="noStrike" cap="none" dirty="0">
                        <a:latin typeface="Calibri"/>
                        <a:ea typeface="Calibri"/>
                        <a:cs typeface="Calibri"/>
                        <a:sym typeface="Calibri"/>
                      </a:endParaRPr>
                    </a:p>
                    <a:p>
                      <a:pPr marL="0" marR="0" lvl="0" indent="0" algn="l" rtl="0">
                        <a:lnSpc>
                          <a:spcPct val="100000"/>
                        </a:lnSpc>
                        <a:spcBef>
                          <a:spcPts val="0"/>
                        </a:spcBef>
                        <a:spcAft>
                          <a:spcPts val="0"/>
                        </a:spcAft>
                        <a:buClr>
                          <a:srgbClr val="000000"/>
                        </a:buClr>
                        <a:buSzPts val="700"/>
                        <a:buFont typeface="Arial"/>
                        <a:buNone/>
                      </a:pPr>
                      <a:endParaRPr sz="800" u="none" strike="noStrike" cap="none" dirty="0">
                        <a:latin typeface="Calibri"/>
                        <a:ea typeface="Calibri"/>
                        <a:cs typeface="Calibri"/>
                        <a:sym typeface="Calibri"/>
                      </a:endParaRPr>
                    </a:p>
                    <a:p>
                      <a:pPr marL="0" marR="0" lvl="0" indent="0" algn="l" rtl="0">
                        <a:lnSpc>
                          <a:spcPct val="100000"/>
                        </a:lnSpc>
                        <a:spcBef>
                          <a:spcPts val="0"/>
                        </a:spcBef>
                        <a:spcAft>
                          <a:spcPts val="0"/>
                        </a:spcAft>
                        <a:buClr>
                          <a:srgbClr val="000000"/>
                        </a:buClr>
                        <a:buSzPts val="700"/>
                        <a:buFont typeface="Arial"/>
                        <a:buNone/>
                      </a:pPr>
                      <a:endParaRPr sz="800" u="none" strike="noStrike" cap="none" dirty="0">
                        <a:latin typeface="Calibri"/>
                        <a:ea typeface="Calibri"/>
                        <a:cs typeface="Calibri"/>
                        <a:sym typeface="Calibri"/>
                      </a:endParaRPr>
                    </a:p>
                    <a:p>
                      <a:pPr marL="0" marR="0" lvl="0" indent="0" algn="l" rtl="0">
                        <a:lnSpc>
                          <a:spcPct val="100000"/>
                        </a:lnSpc>
                        <a:spcBef>
                          <a:spcPts val="0"/>
                        </a:spcBef>
                        <a:spcAft>
                          <a:spcPts val="0"/>
                        </a:spcAft>
                        <a:buClr>
                          <a:srgbClr val="000000"/>
                        </a:buClr>
                        <a:buSzPts val="700"/>
                        <a:buFont typeface="Arial"/>
                        <a:buNone/>
                      </a:pPr>
                      <a:endParaRPr sz="800" u="none" strike="noStrike" cap="none" dirty="0">
                        <a:latin typeface="Calibri"/>
                        <a:ea typeface="Calibri"/>
                        <a:cs typeface="Calibri"/>
                        <a:sym typeface="Calibri"/>
                      </a:endParaRPr>
                    </a:p>
                    <a:p>
                      <a:pPr marL="0" marR="0" lvl="0" indent="0" algn="l" rtl="0">
                        <a:lnSpc>
                          <a:spcPct val="100000"/>
                        </a:lnSpc>
                        <a:spcBef>
                          <a:spcPts val="0"/>
                        </a:spcBef>
                        <a:spcAft>
                          <a:spcPts val="0"/>
                        </a:spcAft>
                        <a:buClr>
                          <a:srgbClr val="000000"/>
                        </a:buClr>
                        <a:buSzPts val="700"/>
                        <a:buFont typeface="Arial"/>
                        <a:buNone/>
                      </a:pPr>
                      <a:endParaRPr sz="800" u="none" strike="noStrike" cap="none" dirty="0">
                        <a:latin typeface="Calibri"/>
                        <a:ea typeface="Calibri"/>
                        <a:cs typeface="Calibri"/>
                        <a:sym typeface="Calibri"/>
                      </a:endParaRPr>
                    </a:p>
                  </a:txBody>
                  <a:tcPr marL="91450" marR="91450" marT="45725" marB="45725">
                    <a:lnL w="9525" cap="flat" cmpd="sng">
                      <a:solidFill>
                        <a:schemeClr val="dk1"/>
                      </a:solidFill>
                      <a:prstDash val="solid"/>
                      <a:round/>
                      <a:headEnd type="none" w="sm" len="sm"/>
                      <a:tailEnd type="none" w="sm" len="sm"/>
                    </a:lnL>
                    <a:lnR w="9525" cap="flat" cmpd="sng" algn="ctr">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tc>
                  <a:txBody>
                    <a:bodyPr/>
                    <a:lstStyle/>
                    <a:p>
                      <a:pPr marL="0" lvl="0" indent="0" algn="l">
                        <a:buFont typeface="Symbol" panose="05050102010706020507" pitchFamily="18" charset="2"/>
                        <a:buNone/>
                      </a:pPr>
                      <a:r>
                        <a:rPr lang="en-GB" sz="8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High quality support and CPD are accessed year round from the staff at Easington SSP. PE lead can also access SSP &amp; PE network meeting. Staff are confident to use the </a:t>
                      </a:r>
                      <a:r>
                        <a:rPr lang="en-GB" sz="800" dirty="0">
                          <a:solidFill>
                            <a:srgbClr val="000000"/>
                          </a:solidFill>
                          <a:effectLst/>
                          <a:latin typeface="Calibri" panose="020F0502020204030204" pitchFamily="34" charset="0"/>
                          <a:ea typeface="Calibri" panose="020F0502020204030204" pitchFamily="34" charset="0"/>
                          <a:cs typeface="Arial" panose="020B0604020202020204" pitchFamily="34" charset="0"/>
                        </a:rPr>
                        <a:t> SSP google drive for resources, e.g. planning &amp; videos.</a:t>
                      </a:r>
                      <a:endParaRPr lang="en-GB" sz="800" dirty="0">
                        <a:solidFill>
                          <a:srgbClr val="000000"/>
                        </a:solidFill>
                        <a:effectLst/>
                        <a:latin typeface="Arial" panose="020B0604020202020204" pitchFamily="34" charset="0"/>
                        <a:ea typeface="Calibri" panose="020F0502020204030204" pitchFamily="34" charset="0"/>
                      </a:endParaRPr>
                    </a:p>
                    <a:p>
                      <a:pPr marL="457200" indent="0" algn="l">
                        <a:lnSpc>
                          <a:spcPct val="107000"/>
                        </a:lnSpc>
                        <a:spcAft>
                          <a:spcPts val="800"/>
                        </a:spcAft>
                        <a:buFont typeface="Arial" panose="020B0604020202020204" pitchFamily="34" charset="0"/>
                        <a:buNone/>
                      </a:pPr>
                      <a:r>
                        <a:rPr lang="en-GB" sz="800" dirty="0">
                          <a:effectLst/>
                          <a:latin typeface="Calibri" panose="020F0502020204030204" pitchFamily="34" charset="0"/>
                          <a:ea typeface="Calibri" panose="020F0502020204030204" pitchFamily="34" charset="0"/>
                          <a:cs typeface="Times New Roman" panose="02020603050405020304" pitchFamily="18" charset="0"/>
                        </a:rPr>
                        <a:t> </a:t>
                      </a:r>
                    </a:p>
                  </a:txBody>
                  <a:tcPr marL="114300" marR="114300" marT="0" marB="0">
                    <a:lnL w="9525" cap="flat" cmpd="sng">
                      <a:solidFill>
                        <a:schemeClr val="dk1"/>
                      </a:solidFill>
                      <a:prstDash val="solid"/>
                      <a:round/>
                      <a:headEnd type="none" w="sm" len="sm"/>
                      <a:tailEnd type="none" w="sm" len="sm"/>
                    </a:lnL>
                    <a:lnR w="12700" cap="flat" cmpd="sng">
                      <a:solidFill>
                        <a:srgbClr val="231F20"/>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tc>
                  <a:txBody>
                    <a:bodyPr/>
                    <a:lstStyle/>
                    <a:p>
                      <a:pPr marL="0" lvl="0" indent="0" algn="l" rtl="0">
                        <a:spcBef>
                          <a:spcPts val="0"/>
                        </a:spcBef>
                        <a:spcAft>
                          <a:spcPts val="0"/>
                        </a:spcAft>
                        <a:buNone/>
                      </a:pPr>
                      <a:r>
                        <a:rPr lang="en-GB" sz="800" b="0" i="0" u="none" strike="noStrike" cap="none" dirty="0">
                          <a:solidFill>
                            <a:schemeClr val="dk1"/>
                          </a:solidFill>
                          <a:effectLst/>
                          <a:latin typeface="Calibri" panose="020F0502020204030204" pitchFamily="34" charset="0"/>
                          <a:ea typeface="Calibri" panose="020F0502020204030204" pitchFamily="34" charset="0"/>
                          <a:cs typeface="Calibri" panose="020F0502020204030204" pitchFamily="34" charset="0"/>
                          <a:sym typeface="Arial"/>
                        </a:rPr>
                        <a:t>Use of evaluation sheets at the end of core tasks and staff to use a consistent approach to assessment through the use of photographing/ videoing PE lessons. </a:t>
                      </a:r>
                      <a:endParaRPr sz="800" dirty="0">
                        <a:latin typeface="Calibri" panose="020F0502020204030204" pitchFamily="34" charset="0"/>
                        <a:ea typeface="Calibri" panose="020F0502020204030204" pitchFamily="34" charset="0"/>
                        <a:cs typeface="Calibri" panose="020F0502020204030204" pitchFamily="34" charset="0"/>
                        <a:sym typeface="Calibri"/>
                      </a:endParaRPr>
                    </a:p>
                  </a:txBody>
                  <a:tcPr marL="0" marR="0" marT="0" marB="0">
                    <a:lnL w="12700" cap="flat" cmpd="sng" algn="ctr">
                      <a:solidFill>
                        <a:srgbClr val="231F20"/>
                      </a:solidFill>
                      <a:prstDash val="solid"/>
                      <a:round/>
                      <a:headEnd type="none" w="sm" len="sm"/>
                      <a:tailEnd type="none" w="sm" len="sm"/>
                    </a:lnL>
                    <a:lnR w="12700" cap="flat" cmpd="sng">
                      <a:solidFill>
                        <a:srgbClr val="231F20"/>
                      </a:solidFill>
                      <a:prstDash val="solid"/>
                      <a:round/>
                      <a:headEnd type="none" w="sm" len="sm"/>
                      <a:tailEnd type="none" w="sm" len="sm"/>
                    </a:lnR>
                    <a:lnT w="12700" cap="flat" cmpd="sng">
                      <a:solidFill>
                        <a:srgbClr val="231F20"/>
                      </a:solidFill>
                      <a:prstDash val="solid"/>
                      <a:round/>
                      <a:headEnd type="none" w="sm" len="sm"/>
                      <a:tailEnd type="none" w="sm" len="sm"/>
                    </a:lnT>
                    <a:lnB w="12700" cap="flat" cmpd="sng">
                      <a:solidFill>
                        <a:srgbClr val="231F20"/>
                      </a:solidFill>
                      <a:prstDash val="solid"/>
                      <a:round/>
                      <a:headEnd type="none" w="sm" len="sm"/>
                      <a:tailEnd type="none" w="sm" len="sm"/>
                    </a:lnB>
                    <a:solidFill>
                      <a:schemeClr val="bg1"/>
                    </a:solidFill>
                  </a:tcPr>
                </a:tc>
                <a:extLst>
                  <a:ext uri="{0D108BD9-81ED-4DB2-BD59-A6C34878D82A}">
                    <a16:rowId xmlns:a16="http://schemas.microsoft.com/office/drawing/2014/main" val="10001"/>
                  </a:ext>
                </a:extLst>
              </a:tr>
              <a:tr h="1319075">
                <a:tc>
                  <a:txBody>
                    <a:bodyPr/>
                    <a:lstStyle/>
                    <a:p>
                      <a:pPr marL="0" marR="0" lvl="0" indent="0" algn="l" rtl="0">
                        <a:lnSpc>
                          <a:spcPct val="100000"/>
                        </a:lnSpc>
                        <a:spcBef>
                          <a:spcPts val="0"/>
                        </a:spcBef>
                        <a:spcAft>
                          <a:spcPts val="0"/>
                        </a:spcAft>
                        <a:buClr>
                          <a:schemeClr val="dk1"/>
                        </a:buClr>
                        <a:buSzPts val="700"/>
                        <a:buFont typeface="Calibri"/>
                        <a:buNone/>
                      </a:pPr>
                      <a:r>
                        <a:rPr lang="en-US" sz="800" b="1" u="none" strike="noStrike" cap="none">
                          <a:latin typeface="Calibri"/>
                          <a:ea typeface="Calibri"/>
                          <a:cs typeface="Calibri"/>
                          <a:sym typeface="Calibri"/>
                        </a:rPr>
                        <a:t>2. </a:t>
                      </a:r>
                      <a:r>
                        <a:rPr lang="en-US" sz="800" u="none" strike="noStrike" cap="none">
                          <a:latin typeface="Calibri"/>
                          <a:ea typeface="Calibri"/>
                          <a:cs typeface="Calibri"/>
                          <a:sym typeface="Calibri"/>
                        </a:rPr>
                        <a:t>Increasing engagement of all pupils in regular physical activity and sporting activities</a:t>
                      </a:r>
                      <a:endParaRPr sz="800" u="none" strike="noStrike" cap="none">
                        <a:latin typeface="Calibri"/>
                        <a:ea typeface="Calibri"/>
                        <a:cs typeface="Calibri"/>
                        <a:sym typeface="Calibri"/>
                      </a:endParaRPr>
                    </a:p>
                    <a:p>
                      <a:pPr marL="0" marR="0" lvl="0" indent="0" algn="l" rtl="0">
                        <a:lnSpc>
                          <a:spcPct val="100000"/>
                        </a:lnSpc>
                        <a:spcBef>
                          <a:spcPts val="0"/>
                        </a:spcBef>
                        <a:spcAft>
                          <a:spcPts val="0"/>
                        </a:spcAft>
                        <a:buClr>
                          <a:srgbClr val="000000"/>
                        </a:buClr>
                        <a:buSzPts val="700"/>
                        <a:buFont typeface="Arial"/>
                        <a:buNone/>
                      </a:pPr>
                      <a:endParaRPr sz="800" u="none" strike="noStrike" cap="none">
                        <a:latin typeface="Calibri"/>
                        <a:ea typeface="Calibri"/>
                        <a:cs typeface="Calibri"/>
                        <a:sym typeface="Calibri"/>
                      </a:endParaRPr>
                    </a:p>
                    <a:p>
                      <a:pPr marL="0" marR="0" lvl="0" indent="0" algn="l" rtl="0">
                        <a:lnSpc>
                          <a:spcPct val="100000"/>
                        </a:lnSpc>
                        <a:spcBef>
                          <a:spcPts val="0"/>
                        </a:spcBef>
                        <a:spcAft>
                          <a:spcPts val="0"/>
                        </a:spcAft>
                        <a:buClr>
                          <a:srgbClr val="000000"/>
                        </a:buClr>
                        <a:buSzPts val="700"/>
                        <a:buFont typeface="Arial"/>
                        <a:buNone/>
                      </a:pPr>
                      <a:endParaRPr sz="800" u="none" strike="noStrike" cap="none">
                        <a:latin typeface="Calibri"/>
                        <a:ea typeface="Calibri"/>
                        <a:cs typeface="Calibri"/>
                        <a:sym typeface="Calibri"/>
                      </a:endParaRPr>
                    </a:p>
                    <a:p>
                      <a:pPr marL="0" marR="0" lvl="0" indent="0" algn="l" rtl="0">
                        <a:lnSpc>
                          <a:spcPct val="100000"/>
                        </a:lnSpc>
                        <a:spcBef>
                          <a:spcPts val="0"/>
                        </a:spcBef>
                        <a:spcAft>
                          <a:spcPts val="0"/>
                        </a:spcAft>
                        <a:buClr>
                          <a:srgbClr val="000000"/>
                        </a:buClr>
                        <a:buSzPts val="700"/>
                        <a:buFont typeface="Arial"/>
                        <a:buNone/>
                      </a:pPr>
                      <a:endParaRPr sz="800" u="none" strike="noStrike" cap="none">
                        <a:latin typeface="Calibri"/>
                        <a:ea typeface="Calibri"/>
                        <a:cs typeface="Calibri"/>
                        <a:sym typeface="Calibri"/>
                      </a:endParaRPr>
                    </a:p>
                    <a:p>
                      <a:pPr marL="0" marR="0" lvl="0" indent="0" algn="l" rtl="0">
                        <a:lnSpc>
                          <a:spcPct val="100000"/>
                        </a:lnSpc>
                        <a:spcBef>
                          <a:spcPts val="0"/>
                        </a:spcBef>
                        <a:spcAft>
                          <a:spcPts val="0"/>
                        </a:spcAft>
                        <a:buClr>
                          <a:srgbClr val="000000"/>
                        </a:buClr>
                        <a:buSzPts val="700"/>
                        <a:buFont typeface="Arial"/>
                        <a:buNone/>
                      </a:pPr>
                      <a:endParaRPr sz="800" u="none" strike="noStrike" cap="none">
                        <a:latin typeface="Calibri"/>
                        <a:ea typeface="Calibri"/>
                        <a:cs typeface="Calibri"/>
                        <a:sym typeface="Calibri"/>
                      </a:endParaRPr>
                    </a:p>
                    <a:p>
                      <a:pPr marL="0" marR="0" lvl="0" indent="0" algn="l" rtl="0">
                        <a:lnSpc>
                          <a:spcPct val="100000"/>
                        </a:lnSpc>
                        <a:spcBef>
                          <a:spcPts val="0"/>
                        </a:spcBef>
                        <a:spcAft>
                          <a:spcPts val="0"/>
                        </a:spcAft>
                        <a:buClr>
                          <a:srgbClr val="000000"/>
                        </a:buClr>
                        <a:buSzPts val="700"/>
                        <a:buFont typeface="Arial"/>
                        <a:buNone/>
                      </a:pPr>
                      <a:endParaRPr sz="800" u="none" strike="noStrike" cap="none">
                        <a:latin typeface="Calibri"/>
                        <a:ea typeface="Calibri"/>
                        <a:cs typeface="Calibri"/>
                        <a:sym typeface="Calibri"/>
                      </a:endParaRPr>
                    </a:p>
                    <a:p>
                      <a:pPr marL="0" marR="0" lvl="0" indent="0" algn="l" rtl="0">
                        <a:lnSpc>
                          <a:spcPct val="100000"/>
                        </a:lnSpc>
                        <a:spcBef>
                          <a:spcPts val="0"/>
                        </a:spcBef>
                        <a:spcAft>
                          <a:spcPts val="0"/>
                        </a:spcAft>
                        <a:buClr>
                          <a:srgbClr val="000000"/>
                        </a:buClr>
                        <a:buSzPts val="700"/>
                        <a:buFont typeface="Arial"/>
                        <a:buNone/>
                      </a:pPr>
                      <a:endParaRPr sz="800" u="none" strike="noStrike" cap="none">
                        <a:latin typeface="Calibri"/>
                        <a:ea typeface="Calibri"/>
                        <a:cs typeface="Calibri"/>
                        <a:sym typeface="Calibri"/>
                      </a:endParaRPr>
                    </a:p>
                  </a:txBody>
                  <a:tcPr marL="91450" marR="91450" marT="45725" marB="457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tc>
                  <a:txBody>
                    <a:bodyPr/>
                    <a:lstStyle/>
                    <a:p>
                      <a:pPr marL="0" lvl="0" indent="0" algn="l" rtl="0">
                        <a:spcBef>
                          <a:spcPts val="0"/>
                        </a:spcBef>
                        <a:spcAft>
                          <a:spcPts val="0"/>
                        </a:spcAft>
                        <a:buClr>
                          <a:schemeClr val="dk1"/>
                        </a:buClr>
                        <a:buSzPts val="1100"/>
                        <a:buFont typeface="Arial"/>
                        <a:buNone/>
                      </a:pPr>
                      <a:r>
                        <a:rPr lang="en-US" sz="800" dirty="0">
                          <a:latin typeface="Calibri"/>
                          <a:ea typeface="Calibri"/>
                          <a:cs typeface="Calibri"/>
                          <a:sym typeface="Calibri"/>
                        </a:rPr>
                        <a:t>Lots of physical activity took place outdoors during break and lunchtimes. Football pitches were used daily by large groups of children, as were netball posts on the school yard. </a:t>
                      </a:r>
                      <a:endParaRPr sz="800" dirty="0">
                        <a:latin typeface="Calibri"/>
                        <a:ea typeface="Calibri"/>
                        <a:cs typeface="Calibri"/>
                        <a:sym typeface="Calibri"/>
                      </a:endParaRPr>
                    </a:p>
                    <a:p>
                      <a:pPr marL="0" lvl="0" indent="0" algn="l" rtl="0">
                        <a:spcBef>
                          <a:spcPts val="0"/>
                        </a:spcBef>
                        <a:spcAft>
                          <a:spcPts val="0"/>
                        </a:spcAft>
                        <a:buClr>
                          <a:schemeClr val="dk1"/>
                        </a:buClr>
                        <a:buSzPts val="1100"/>
                        <a:buFont typeface="Arial"/>
                        <a:buNone/>
                      </a:pPr>
                      <a:r>
                        <a:rPr lang="en-US" sz="800" dirty="0">
                          <a:latin typeface="Calibri"/>
                          <a:ea typeface="Calibri"/>
                          <a:cs typeface="Calibri"/>
                          <a:sym typeface="Calibri"/>
                        </a:rPr>
                        <a:t>Sports Leader training to be provided to UKS2 children to support with confidence to lead activities with other children in school.</a:t>
                      </a:r>
                    </a:p>
                    <a:p>
                      <a:pPr marL="0" lvl="0" indent="0" algn="l" rtl="0">
                        <a:spcBef>
                          <a:spcPts val="0"/>
                        </a:spcBef>
                        <a:spcAft>
                          <a:spcPts val="0"/>
                        </a:spcAft>
                        <a:buClr>
                          <a:schemeClr val="dk1"/>
                        </a:buClr>
                        <a:buSzPts val="1100"/>
                        <a:buFont typeface="Arial"/>
                        <a:buNone/>
                      </a:pPr>
                      <a:r>
                        <a:rPr lang="en-US" sz="800" dirty="0">
                          <a:latin typeface="Calibri"/>
                          <a:ea typeface="Calibri"/>
                          <a:cs typeface="Calibri"/>
                          <a:sym typeface="Calibri"/>
                        </a:rPr>
                        <a:t>Bike storage now secure and used daily for bikes and scooters.</a:t>
                      </a:r>
                    </a:p>
                    <a:p>
                      <a:pPr marL="0" lvl="0" indent="0" algn="l" rtl="0">
                        <a:spcBef>
                          <a:spcPts val="0"/>
                        </a:spcBef>
                        <a:spcAft>
                          <a:spcPts val="0"/>
                        </a:spcAft>
                        <a:buClr>
                          <a:schemeClr val="dk1"/>
                        </a:buClr>
                        <a:buSzPts val="1100"/>
                        <a:buFont typeface="Arial"/>
                        <a:buNone/>
                      </a:pPr>
                      <a:r>
                        <a:rPr lang="en-US" sz="800" dirty="0">
                          <a:latin typeface="Calibri"/>
                          <a:ea typeface="Calibri"/>
                          <a:cs typeface="Calibri"/>
                          <a:sym typeface="Calibri"/>
                        </a:rPr>
                        <a:t>Bike ability offered to KS2 children for a second year.</a:t>
                      </a:r>
                      <a:endParaRPr sz="800" dirty="0">
                        <a:latin typeface="Calibri"/>
                        <a:ea typeface="Calibri"/>
                        <a:cs typeface="Calibri"/>
                        <a:sym typeface="Calibri"/>
                      </a:endParaRPr>
                    </a:p>
                  </a:txBody>
                  <a:tcPr marL="91450" marR="91450" marT="45725" marB="457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lgn="ctr">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tc>
                  <a:txBody>
                    <a:bodyPr/>
                    <a:lstStyle/>
                    <a:p>
                      <a:pPr marL="0" lvl="0" indent="0" algn="l" rtl="0">
                        <a:spcBef>
                          <a:spcPts val="0"/>
                        </a:spcBef>
                        <a:spcAft>
                          <a:spcPts val="0"/>
                        </a:spcAft>
                        <a:buClr>
                          <a:schemeClr val="dk1"/>
                        </a:buClr>
                        <a:buSzPts val="1100"/>
                        <a:buFont typeface="Arial"/>
                        <a:buNone/>
                      </a:pPr>
                      <a:r>
                        <a:rPr lang="en-US" sz="800" dirty="0">
                          <a:latin typeface="Calibri"/>
                          <a:ea typeface="Calibri"/>
                          <a:cs typeface="Calibri"/>
                          <a:sym typeface="Calibri"/>
                        </a:rPr>
                        <a:t>Increase sports leader training to ensure more groups of children are targeted. </a:t>
                      </a:r>
                      <a:endParaRPr sz="800" dirty="0">
                        <a:latin typeface="Calibri"/>
                        <a:ea typeface="Calibri"/>
                        <a:cs typeface="Calibri"/>
                        <a:sym typeface="Calibri"/>
                      </a:endParaRPr>
                    </a:p>
                    <a:p>
                      <a:pPr marL="0" lvl="0" indent="0" algn="l" rtl="0">
                        <a:spcBef>
                          <a:spcPts val="0"/>
                        </a:spcBef>
                        <a:spcAft>
                          <a:spcPts val="0"/>
                        </a:spcAft>
                        <a:buClr>
                          <a:schemeClr val="dk1"/>
                        </a:buClr>
                        <a:buSzPts val="1100"/>
                        <a:buFont typeface="Arial"/>
                        <a:buNone/>
                      </a:pPr>
                      <a:r>
                        <a:rPr lang="en-US" sz="800" dirty="0">
                          <a:latin typeface="Calibri"/>
                          <a:ea typeface="Calibri"/>
                          <a:cs typeface="Calibri"/>
                          <a:sym typeface="Calibri"/>
                        </a:rPr>
                        <a:t>Continue to provide and maintain equipment in order for children to experience a wider range of sports and activities.</a:t>
                      </a:r>
                      <a:endParaRPr sz="800" dirty="0">
                        <a:latin typeface="Calibri"/>
                        <a:ea typeface="Calibri"/>
                        <a:cs typeface="Calibri"/>
                        <a:sym typeface="Calibri"/>
                      </a:endParaRPr>
                    </a:p>
                    <a:p>
                      <a:pPr marL="0" marR="0" lvl="0" indent="0" algn="l" rtl="0">
                        <a:lnSpc>
                          <a:spcPct val="100000"/>
                        </a:lnSpc>
                        <a:spcBef>
                          <a:spcPts val="0"/>
                        </a:spcBef>
                        <a:spcAft>
                          <a:spcPts val="0"/>
                        </a:spcAft>
                        <a:buClr>
                          <a:srgbClr val="000000"/>
                        </a:buClr>
                        <a:buSzPts val="900"/>
                        <a:buFont typeface="Arial"/>
                        <a:buNone/>
                      </a:pPr>
                      <a:endParaRPr sz="800" u="none" strike="noStrike" cap="none" dirty="0">
                        <a:latin typeface="Calibri"/>
                        <a:ea typeface="Calibri"/>
                        <a:cs typeface="Calibri"/>
                        <a:sym typeface="Calibri"/>
                      </a:endParaRPr>
                    </a:p>
                  </a:txBody>
                  <a:tcPr marL="91450" marR="91450" marT="45725" marB="457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12700" cap="flat" cmpd="sng">
                      <a:solidFill>
                        <a:srgbClr val="231F20"/>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extLst>
                  <a:ext uri="{0D108BD9-81ED-4DB2-BD59-A6C34878D82A}">
                    <a16:rowId xmlns:a16="http://schemas.microsoft.com/office/drawing/2014/main" val="10002"/>
                  </a:ext>
                </a:extLst>
              </a:tr>
            </a:tbl>
          </a:graphicData>
        </a:graphic>
      </p:graphicFrame>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10"/>
        <p:cNvGrpSpPr/>
        <p:nvPr/>
      </p:nvGrpSpPr>
      <p:grpSpPr>
        <a:xfrm>
          <a:off x="0" y="0"/>
          <a:ext cx="0" cy="0"/>
          <a:chOff x="0" y="0"/>
          <a:chExt cx="0" cy="0"/>
        </a:xfrm>
      </p:grpSpPr>
      <p:pic>
        <p:nvPicPr>
          <p:cNvPr id="111" name="Google Shape;111;p5" descr="A screenshot of a computer&#10;&#10;AI-generated content may be incorrect."/>
          <p:cNvPicPr preferRelativeResize="0"/>
          <p:nvPr/>
        </p:nvPicPr>
        <p:blipFill rotWithShape="1">
          <a:blip r:embed="rId3">
            <a:alphaModFix/>
          </a:blip>
          <a:srcRect/>
          <a:stretch/>
        </p:blipFill>
        <p:spPr>
          <a:xfrm>
            <a:off x="-16769" y="0"/>
            <a:ext cx="6173264" cy="4322536"/>
          </a:xfrm>
          <a:prstGeom prst="rect">
            <a:avLst/>
          </a:prstGeom>
          <a:noFill/>
          <a:ln>
            <a:noFill/>
          </a:ln>
        </p:spPr>
      </p:pic>
      <p:sp>
        <p:nvSpPr>
          <p:cNvPr id="112" name="Google Shape;112;p5"/>
          <p:cNvSpPr txBox="1"/>
          <p:nvPr/>
        </p:nvSpPr>
        <p:spPr>
          <a:xfrm>
            <a:off x="241825" y="226711"/>
            <a:ext cx="3559359" cy="276999"/>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200"/>
              <a:buFont typeface="Arial"/>
              <a:buNone/>
            </a:pPr>
            <a:r>
              <a:rPr lang="en-US" sz="1200" b="1" i="0" u="none" strike="noStrike" cap="none">
                <a:solidFill>
                  <a:schemeClr val="dk1"/>
                </a:solidFill>
                <a:latin typeface="Calibri"/>
                <a:ea typeface="Calibri"/>
                <a:cs typeface="Calibri"/>
                <a:sym typeface="Calibri"/>
              </a:rPr>
              <a:t>Review of the last academic year (2024/2025)</a:t>
            </a:r>
            <a:endParaRPr sz="1400" b="0" i="0" u="none" strike="noStrike" cap="none">
              <a:solidFill>
                <a:srgbClr val="000000"/>
              </a:solidFill>
              <a:latin typeface="Arial"/>
              <a:ea typeface="Arial"/>
              <a:cs typeface="Arial"/>
              <a:sym typeface="Arial"/>
            </a:endParaRPr>
          </a:p>
        </p:txBody>
      </p:sp>
      <p:graphicFrame>
        <p:nvGraphicFramePr>
          <p:cNvPr id="113" name="Google Shape;113;p5"/>
          <p:cNvGraphicFramePr/>
          <p:nvPr>
            <p:extLst>
              <p:ext uri="{D42A27DB-BD31-4B8C-83A1-F6EECF244321}">
                <p14:modId xmlns:p14="http://schemas.microsoft.com/office/powerpoint/2010/main" val="1272739961"/>
              </p:ext>
            </p:extLst>
          </p:nvPr>
        </p:nvGraphicFramePr>
        <p:xfrm>
          <a:off x="304799" y="558147"/>
          <a:ext cx="5693600" cy="3683070"/>
        </p:xfrm>
        <a:graphic>
          <a:graphicData uri="http://schemas.openxmlformats.org/drawingml/2006/table">
            <a:tbl>
              <a:tblPr firstRow="1" bandRow="1">
                <a:noFill/>
                <a:tableStyleId>{54E7D2A0-FF7D-442E-8EBE-535B381465F7}</a:tableStyleId>
              </a:tblPr>
              <a:tblGrid>
                <a:gridCol w="1294400">
                  <a:extLst>
                    <a:ext uri="{9D8B030D-6E8A-4147-A177-3AD203B41FA5}">
                      <a16:colId xmlns:a16="http://schemas.microsoft.com/office/drawing/2014/main" val="20000"/>
                    </a:ext>
                  </a:extLst>
                </a:gridCol>
                <a:gridCol w="2487750">
                  <a:extLst>
                    <a:ext uri="{9D8B030D-6E8A-4147-A177-3AD203B41FA5}">
                      <a16:colId xmlns:a16="http://schemas.microsoft.com/office/drawing/2014/main" val="20001"/>
                    </a:ext>
                  </a:extLst>
                </a:gridCol>
                <a:gridCol w="1911450">
                  <a:extLst>
                    <a:ext uri="{9D8B030D-6E8A-4147-A177-3AD203B41FA5}">
                      <a16:colId xmlns:a16="http://schemas.microsoft.com/office/drawing/2014/main" val="20002"/>
                    </a:ext>
                  </a:extLst>
                </a:gridCol>
              </a:tblGrid>
              <a:tr h="281192">
                <a:tc>
                  <a:txBody>
                    <a:bodyPr/>
                    <a:lstStyle/>
                    <a:p>
                      <a:pPr marL="0" marR="0" lvl="0" indent="0" algn="ctr" rtl="0">
                        <a:lnSpc>
                          <a:spcPct val="100000"/>
                        </a:lnSpc>
                        <a:spcBef>
                          <a:spcPts val="0"/>
                        </a:spcBef>
                        <a:spcAft>
                          <a:spcPts val="0"/>
                        </a:spcAft>
                        <a:buClr>
                          <a:srgbClr val="000000"/>
                        </a:buClr>
                        <a:buSzPts val="700"/>
                        <a:buFont typeface="Arial"/>
                        <a:buNone/>
                      </a:pPr>
                      <a:r>
                        <a:rPr lang="en-US" sz="700" b="1" u="none" strike="noStrike" cap="none">
                          <a:solidFill>
                            <a:srgbClr val="000000"/>
                          </a:solidFill>
                          <a:latin typeface="Calibri"/>
                          <a:ea typeface="Calibri"/>
                          <a:cs typeface="Calibri"/>
                          <a:sym typeface="Calibri"/>
                        </a:rPr>
                        <a:t>Key areas as outlined in PE and sport premium guidance</a:t>
                      </a:r>
                      <a:endParaRPr sz="700" u="none" strike="noStrike" cap="none">
                        <a:solidFill>
                          <a:srgbClr val="000000"/>
                        </a:solidFill>
                        <a:latin typeface="Calibri"/>
                        <a:ea typeface="Calibri"/>
                        <a:cs typeface="Calibri"/>
                        <a:sym typeface="Calibri"/>
                      </a:endParaRPr>
                    </a:p>
                  </a:txBody>
                  <a:tcPr marL="91450" marR="91450" marT="45725" marB="457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rgbClr val="CDE4BD"/>
                    </a:solidFill>
                  </a:tcPr>
                </a:tc>
                <a:tc>
                  <a:txBody>
                    <a:bodyPr/>
                    <a:lstStyle/>
                    <a:p>
                      <a:pPr marL="0" marR="0" lvl="0" indent="0" algn="ctr" rtl="0">
                        <a:lnSpc>
                          <a:spcPct val="100000"/>
                        </a:lnSpc>
                        <a:spcBef>
                          <a:spcPts val="0"/>
                        </a:spcBef>
                        <a:spcAft>
                          <a:spcPts val="0"/>
                        </a:spcAft>
                        <a:buClr>
                          <a:srgbClr val="000000"/>
                        </a:buClr>
                        <a:buSzPts val="700"/>
                        <a:buFont typeface="Arial"/>
                        <a:buNone/>
                      </a:pPr>
                      <a:r>
                        <a:rPr lang="en-US" sz="700" b="1" u="none" strike="noStrike" cap="none">
                          <a:solidFill>
                            <a:srgbClr val="000000"/>
                          </a:solidFill>
                          <a:latin typeface="Calibri"/>
                          <a:ea typeface="Calibri"/>
                          <a:cs typeface="Calibri"/>
                          <a:sym typeface="Calibri"/>
                        </a:rPr>
                        <a:t>What went well? Supporting evidence?</a:t>
                      </a:r>
                      <a:r>
                        <a:rPr lang="en-US" sz="700" u="none" strike="noStrike" cap="none">
                          <a:solidFill>
                            <a:srgbClr val="000000"/>
                          </a:solidFill>
                          <a:latin typeface="Calibri"/>
                          <a:ea typeface="Calibri"/>
                          <a:cs typeface="Calibri"/>
                          <a:sym typeface="Calibri"/>
                        </a:rPr>
                        <a:t> </a:t>
                      </a:r>
                      <a:endParaRPr sz="700" u="none" strike="noStrike" cap="none">
                        <a:solidFill>
                          <a:srgbClr val="000000"/>
                        </a:solidFill>
                        <a:latin typeface="Calibri"/>
                        <a:ea typeface="Calibri"/>
                        <a:cs typeface="Calibri"/>
                        <a:sym typeface="Calibri"/>
                      </a:endParaRPr>
                    </a:p>
                  </a:txBody>
                  <a:tcPr marL="91450" marR="91450" marT="45725" marB="457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rgbClr val="CDE4BD"/>
                    </a:solidFill>
                  </a:tcPr>
                </a:tc>
                <a:tc>
                  <a:txBody>
                    <a:bodyPr/>
                    <a:lstStyle/>
                    <a:p>
                      <a:pPr marL="0" marR="0" lvl="0" indent="0" algn="ctr" rtl="0">
                        <a:lnSpc>
                          <a:spcPct val="100000"/>
                        </a:lnSpc>
                        <a:spcBef>
                          <a:spcPts val="0"/>
                        </a:spcBef>
                        <a:spcAft>
                          <a:spcPts val="0"/>
                        </a:spcAft>
                        <a:buClr>
                          <a:srgbClr val="000000"/>
                        </a:buClr>
                        <a:buSzPts val="700"/>
                        <a:buFont typeface="Calibri"/>
                        <a:buNone/>
                      </a:pPr>
                      <a:r>
                        <a:rPr lang="en-US" sz="700" u="none" strike="noStrike" cap="none">
                          <a:solidFill>
                            <a:srgbClr val="000000"/>
                          </a:solidFill>
                          <a:latin typeface="Calibri"/>
                          <a:ea typeface="Calibri"/>
                          <a:cs typeface="Calibri"/>
                          <a:sym typeface="Calibri"/>
                        </a:rPr>
                        <a:t>What didn't go well? Supporting evidence? </a:t>
                      </a:r>
                      <a:endParaRPr sz="700" u="none" strike="noStrike" cap="none">
                        <a:solidFill>
                          <a:srgbClr val="000000"/>
                        </a:solidFill>
                        <a:latin typeface="Calibri"/>
                        <a:ea typeface="Calibri"/>
                        <a:cs typeface="Calibri"/>
                        <a:sym typeface="Calibri"/>
                      </a:endParaRPr>
                    </a:p>
                  </a:txBody>
                  <a:tcPr marL="91450" marR="91450" marT="45725" marB="457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rgbClr val="CDE4BD"/>
                    </a:solidFill>
                  </a:tcPr>
                </a:tc>
                <a:extLst>
                  <a:ext uri="{0D108BD9-81ED-4DB2-BD59-A6C34878D82A}">
                    <a16:rowId xmlns:a16="http://schemas.microsoft.com/office/drawing/2014/main" val="10000"/>
                  </a:ext>
                </a:extLst>
              </a:tr>
              <a:tr h="871675">
                <a:tc>
                  <a:txBody>
                    <a:bodyPr/>
                    <a:lstStyle/>
                    <a:p>
                      <a:pPr marL="0" marR="0" lvl="0" indent="0" algn="l" rtl="0">
                        <a:lnSpc>
                          <a:spcPct val="100000"/>
                        </a:lnSpc>
                        <a:spcBef>
                          <a:spcPts val="0"/>
                        </a:spcBef>
                        <a:spcAft>
                          <a:spcPts val="0"/>
                        </a:spcAft>
                        <a:buClr>
                          <a:schemeClr val="dk1"/>
                        </a:buClr>
                        <a:buSzPts val="700"/>
                        <a:buFont typeface="Calibri"/>
                        <a:buNone/>
                      </a:pPr>
                      <a:r>
                        <a:rPr lang="en-US" sz="800" b="1" u="none" strike="noStrike" cap="none" dirty="0">
                          <a:latin typeface="Calibri"/>
                          <a:ea typeface="Calibri"/>
                          <a:cs typeface="Calibri"/>
                          <a:sym typeface="Calibri"/>
                        </a:rPr>
                        <a:t>3. </a:t>
                      </a:r>
                      <a:r>
                        <a:rPr lang="en-US" sz="800" b="0" u="none" strike="noStrike" cap="none" dirty="0">
                          <a:latin typeface="Calibri"/>
                          <a:ea typeface="Calibri"/>
                          <a:cs typeface="Calibri"/>
                          <a:sym typeface="Calibri"/>
                        </a:rPr>
                        <a:t>Raising the profile of PE and sport across the school, to support whole school improvement</a:t>
                      </a:r>
                      <a:endParaRPr sz="800" b="0" u="none" strike="noStrike" cap="none" dirty="0">
                        <a:latin typeface="Calibri"/>
                        <a:ea typeface="Calibri"/>
                        <a:cs typeface="Calibri"/>
                        <a:sym typeface="Calibri"/>
                      </a:endParaRPr>
                    </a:p>
                    <a:p>
                      <a:pPr marL="0" marR="0" lvl="0" indent="0" algn="l" rtl="0">
                        <a:lnSpc>
                          <a:spcPct val="100000"/>
                        </a:lnSpc>
                        <a:spcBef>
                          <a:spcPts val="0"/>
                        </a:spcBef>
                        <a:spcAft>
                          <a:spcPts val="0"/>
                        </a:spcAft>
                        <a:buClr>
                          <a:srgbClr val="000000"/>
                        </a:buClr>
                        <a:buSzPts val="700"/>
                        <a:buFont typeface="Arial"/>
                        <a:buNone/>
                      </a:pPr>
                      <a:endParaRPr sz="800" u="none" strike="noStrike" cap="none" dirty="0">
                        <a:latin typeface="Calibri"/>
                        <a:ea typeface="Calibri"/>
                        <a:cs typeface="Calibri"/>
                        <a:sym typeface="Calibri"/>
                      </a:endParaRPr>
                    </a:p>
                    <a:p>
                      <a:pPr marL="0" marR="0" lvl="0" indent="0" algn="l" rtl="0">
                        <a:lnSpc>
                          <a:spcPct val="100000"/>
                        </a:lnSpc>
                        <a:spcBef>
                          <a:spcPts val="0"/>
                        </a:spcBef>
                        <a:spcAft>
                          <a:spcPts val="0"/>
                        </a:spcAft>
                        <a:buClr>
                          <a:srgbClr val="000000"/>
                        </a:buClr>
                        <a:buSzPts val="700"/>
                        <a:buFont typeface="Arial"/>
                        <a:buNone/>
                      </a:pPr>
                      <a:endParaRPr sz="800" u="none" strike="noStrike" cap="none" dirty="0">
                        <a:latin typeface="Calibri"/>
                        <a:ea typeface="Calibri"/>
                        <a:cs typeface="Calibri"/>
                        <a:sym typeface="Calibri"/>
                      </a:endParaRPr>
                    </a:p>
                    <a:p>
                      <a:pPr marL="0" marR="0" lvl="0" indent="0" algn="l" rtl="0">
                        <a:lnSpc>
                          <a:spcPct val="100000"/>
                        </a:lnSpc>
                        <a:spcBef>
                          <a:spcPts val="0"/>
                        </a:spcBef>
                        <a:spcAft>
                          <a:spcPts val="0"/>
                        </a:spcAft>
                        <a:buClr>
                          <a:srgbClr val="000000"/>
                        </a:buClr>
                        <a:buSzPts val="700"/>
                        <a:buFont typeface="Arial"/>
                        <a:buNone/>
                      </a:pPr>
                      <a:endParaRPr sz="800" u="none" strike="noStrike" cap="none" dirty="0">
                        <a:latin typeface="Calibri"/>
                        <a:ea typeface="Calibri"/>
                        <a:cs typeface="Calibri"/>
                        <a:sym typeface="Calibri"/>
                      </a:endParaRPr>
                    </a:p>
                  </a:txBody>
                  <a:tcPr marL="91450" marR="91450" marT="45725" marB="457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tc>
                  <a:txBody>
                    <a:bodyPr/>
                    <a:lstStyle/>
                    <a:p>
                      <a:pPr marL="0" lvl="0" indent="0" algn="l" rtl="0">
                        <a:spcBef>
                          <a:spcPts val="0"/>
                        </a:spcBef>
                        <a:spcAft>
                          <a:spcPts val="0"/>
                        </a:spcAft>
                        <a:buClr>
                          <a:schemeClr val="dk1"/>
                        </a:buClr>
                        <a:buSzPts val="1100"/>
                        <a:buFont typeface="Arial"/>
                        <a:buNone/>
                      </a:pPr>
                      <a:r>
                        <a:rPr lang="en-US" sz="800" dirty="0">
                          <a:latin typeface="Calibri"/>
                          <a:ea typeface="Calibri"/>
                          <a:cs typeface="Calibri"/>
                          <a:sym typeface="Calibri"/>
                        </a:rPr>
                        <a:t>Sporting achievements are celebrated in assembly weekly and on Dojo. Out of school activities are promoted on Dojo when shared locally or by SSP. Enrichment days are offered termly which offer the chance to try a more varied range of activities </a:t>
                      </a:r>
                      <a:r>
                        <a:rPr lang="en-US" sz="800" dirty="0" err="1">
                          <a:latin typeface="Calibri"/>
                          <a:ea typeface="Calibri"/>
                          <a:cs typeface="Calibri"/>
                          <a:sym typeface="Calibri"/>
                        </a:rPr>
                        <a:t>outwith</a:t>
                      </a:r>
                      <a:r>
                        <a:rPr lang="en-US" sz="800" dirty="0">
                          <a:latin typeface="Calibri"/>
                          <a:ea typeface="Calibri"/>
                          <a:cs typeface="Calibri"/>
                          <a:sym typeface="Calibri"/>
                        </a:rPr>
                        <a:t> the usual curriculum offering.</a:t>
                      </a:r>
                      <a:endParaRPr sz="800" u="none" strike="noStrike" cap="none" dirty="0">
                        <a:latin typeface="Calibri"/>
                        <a:ea typeface="Calibri"/>
                        <a:cs typeface="Calibri"/>
                        <a:sym typeface="Calibri"/>
                      </a:endParaRPr>
                    </a:p>
                  </a:txBody>
                  <a:tcPr marL="91450" marR="91450" marT="45725" marB="457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lgn="ctr">
                      <a:solidFill>
                        <a:schemeClr val="dk1"/>
                      </a:solidFill>
                      <a:prstDash val="solid"/>
                      <a:round/>
                      <a:headEnd type="none" w="sm" len="sm"/>
                      <a:tailEnd type="none" w="sm" len="sm"/>
                    </a:lnB>
                    <a:solidFill>
                      <a:schemeClr val="lt1"/>
                    </a:solidFill>
                  </a:tcPr>
                </a:tc>
                <a:tc>
                  <a:txBody>
                    <a:bodyPr/>
                    <a:lstStyle/>
                    <a:p>
                      <a:pPr marL="0" marR="0" lvl="0" indent="0" algn="l" rtl="0">
                        <a:lnSpc>
                          <a:spcPct val="100000"/>
                        </a:lnSpc>
                        <a:spcBef>
                          <a:spcPts val="0"/>
                        </a:spcBef>
                        <a:spcAft>
                          <a:spcPts val="0"/>
                        </a:spcAft>
                        <a:buClr>
                          <a:schemeClr val="dk1"/>
                        </a:buClr>
                        <a:buSzPts val="1100"/>
                        <a:buFont typeface="Arial"/>
                        <a:buNone/>
                      </a:pPr>
                      <a:r>
                        <a:rPr lang="en-US" sz="800" u="none" strike="noStrike" cap="none" dirty="0">
                          <a:latin typeface="Calibri"/>
                          <a:ea typeface="Calibri"/>
                          <a:cs typeface="Calibri"/>
                          <a:sym typeface="Calibri"/>
                        </a:rPr>
                        <a:t>The school missed the opportunities to participate in competitions due to staffing availability and transport to these events offered by SSP.</a:t>
                      </a:r>
                      <a:endParaRPr sz="800" u="none" strike="noStrike" cap="none" dirty="0">
                        <a:latin typeface="Calibri"/>
                        <a:ea typeface="Calibri"/>
                        <a:cs typeface="Calibri"/>
                        <a:sym typeface="Calibri"/>
                      </a:endParaRPr>
                    </a:p>
                  </a:txBody>
                  <a:tcPr marL="91450" marR="91450" marT="45725" marB="457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extLst>
                  <a:ext uri="{0D108BD9-81ED-4DB2-BD59-A6C34878D82A}">
                    <a16:rowId xmlns:a16="http://schemas.microsoft.com/office/drawing/2014/main" val="10001"/>
                  </a:ext>
                </a:extLst>
              </a:tr>
              <a:tr h="1321567">
                <a:tc>
                  <a:txBody>
                    <a:bodyPr/>
                    <a:lstStyle/>
                    <a:p>
                      <a:pPr marL="0" marR="0" lvl="0" indent="0" algn="l" rtl="0">
                        <a:lnSpc>
                          <a:spcPct val="100000"/>
                        </a:lnSpc>
                        <a:spcBef>
                          <a:spcPts val="0"/>
                        </a:spcBef>
                        <a:spcAft>
                          <a:spcPts val="0"/>
                        </a:spcAft>
                        <a:buClr>
                          <a:schemeClr val="dk1"/>
                        </a:buClr>
                        <a:buSzPts val="700"/>
                        <a:buFont typeface="Calibri"/>
                        <a:buNone/>
                      </a:pPr>
                      <a:r>
                        <a:rPr lang="en-US" sz="800" b="1" u="none" strike="noStrike" cap="none" dirty="0">
                          <a:latin typeface="Calibri"/>
                          <a:ea typeface="Calibri"/>
                          <a:cs typeface="Calibri"/>
                          <a:sym typeface="Calibri"/>
                        </a:rPr>
                        <a:t>4. </a:t>
                      </a:r>
                      <a:r>
                        <a:rPr lang="en-US" sz="800" u="none" strike="noStrike" cap="none" dirty="0">
                          <a:latin typeface="Calibri"/>
                          <a:ea typeface="Calibri"/>
                          <a:cs typeface="Calibri"/>
                          <a:sym typeface="Calibri"/>
                        </a:rPr>
                        <a:t>Offer a broader and more equal experience of a range of sports and physical activities to all pupils and ensure equal access to sport for boys and girls.</a:t>
                      </a:r>
                      <a:endParaRPr sz="800" u="none" strike="noStrike" cap="none" dirty="0">
                        <a:latin typeface="Calibri"/>
                        <a:ea typeface="Calibri"/>
                        <a:cs typeface="Calibri"/>
                        <a:sym typeface="Calibri"/>
                      </a:endParaRPr>
                    </a:p>
                  </a:txBody>
                  <a:tcPr marL="91450" marR="91450" marT="45725" marB="45725">
                    <a:lnL w="9525" cap="flat" cmpd="sng">
                      <a:solidFill>
                        <a:schemeClr val="dk1"/>
                      </a:solidFill>
                      <a:prstDash val="solid"/>
                      <a:round/>
                      <a:headEnd type="none" w="sm" len="sm"/>
                      <a:tailEnd type="none" w="sm" len="sm"/>
                    </a:lnL>
                    <a:lnR w="9525" cap="flat" cmpd="sng" algn="ctr">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tc>
                  <a:txBody>
                    <a:bodyPr/>
                    <a:lstStyle/>
                    <a:p>
                      <a:pPr algn="l"/>
                      <a:r>
                        <a:rPr lang="en-GB" sz="8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The curriculum offers children access to a broad range of sports, both during P.E lessons and after-school sessions. Specialist visitors (where available) come into school to engage children in a new sport and offer links to local community clubs (e.g. skipping schools, </a:t>
                      </a:r>
                      <a:r>
                        <a:rPr lang="en-GB" sz="8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hoopstarz</a:t>
                      </a:r>
                      <a:r>
                        <a:rPr lang="en-GB" sz="8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p>
                    <a:p>
                      <a:pPr algn="l"/>
                      <a:r>
                        <a:rPr lang="en-GB" sz="8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The least active children are targeted  to participate in fun, skill-based activities with SSP.</a:t>
                      </a:r>
                    </a:p>
                  </a:txBody>
                  <a:tcPr marL="114300" marR="114300" marT="0" marB="0">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tc>
                  <a:txBody>
                    <a:bodyPr/>
                    <a:lstStyle/>
                    <a:p>
                      <a:pPr marL="0" marR="0" lvl="0" indent="0" algn="l" rtl="0">
                        <a:lnSpc>
                          <a:spcPct val="100000"/>
                        </a:lnSpc>
                        <a:spcBef>
                          <a:spcPts val="0"/>
                        </a:spcBef>
                        <a:spcAft>
                          <a:spcPts val="0"/>
                        </a:spcAft>
                        <a:buClr>
                          <a:schemeClr val="dk1"/>
                        </a:buClr>
                        <a:buSzPts val="1100"/>
                        <a:buFont typeface="Arial"/>
                        <a:buNone/>
                      </a:pPr>
                      <a:r>
                        <a:rPr lang="en-US" sz="800" u="none" strike="noStrike" cap="none" dirty="0">
                          <a:latin typeface="Calibri"/>
                          <a:ea typeface="Calibri"/>
                          <a:cs typeface="Calibri"/>
                          <a:sym typeface="Calibri"/>
                        </a:rPr>
                        <a:t> The after-school offer remains limited to "traditional" sports (Football and basketball). This fails to engage pupils who might prefer non-contact or individual activities like dance, gymnastics, or tennis. Club attendance data shows that the same group of "sporty" children attend most clubs, while the "inactive" 20% remain unreached due to a lack of variety in the sports offered.</a:t>
                      </a:r>
                      <a:endParaRPr sz="800" u="none" strike="noStrike" cap="none" dirty="0">
                        <a:latin typeface="Calibri"/>
                        <a:ea typeface="Calibri"/>
                        <a:cs typeface="Calibri"/>
                        <a:sym typeface="Calibri"/>
                      </a:endParaRPr>
                    </a:p>
                  </a:txBody>
                  <a:tcPr marL="91450" marR="91450" marT="45725" marB="45725">
                    <a:lnL w="9525" cap="flat" cmpd="sng" algn="ctr">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extLst>
                  <a:ext uri="{0D108BD9-81ED-4DB2-BD59-A6C34878D82A}">
                    <a16:rowId xmlns:a16="http://schemas.microsoft.com/office/drawing/2014/main" val="10002"/>
                  </a:ext>
                </a:extLst>
              </a:tr>
              <a:tr h="1000800">
                <a:tc>
                  <a:txBody>
                    <a:bodyPr/>
                    <a:lstStyle/>
                    <a:p>
                      <a:pPr marL="0" marR="0" lvl="0" indent="0" algn="l" rtl="0">
                        <a:lnSpc>
                          <a:spcPct val="100000"/>
                        </a:lnSpc>
                        <a:spcBef>
                          <a:spcPts val="0"/>
                        </a:spcBef>
                        <a:spcAft>
                          <a:spcPts val="0"/>
                        </a:spcAft>
                        <a:buClr>
                          <a:schemeClr val="dk1"/>
                        </a:buClr>
                        <a:buSzPts val="700"/>
                        <a:buFont typeface="Calibri"/>
                        <a:buNone/>
                      </a:pPr>
                      <a:r>
                        <a:rPr lang="en-US" sz="800" b="1" u="none" strike="noStrike" cap="none" dirty="0">
                          <a:latin typeface="Calibri"/>
                          <a:ea typeface="Calibri"/>
                          <a:cs typeface="Calibri"/>
                          <a:sym typeface="Calibri"/>
                        </a:rPr>
                        <a:t>5. </a:t>
                      </a:r>
                      <a:r>
                        <a:rPr lang="en-US" sz="800" u="none" strike="noStrike" cap="none" dirty="0">
                          <a:latin typeface="Calibri"/>
                          <a:ea typeface="Calibri"/>
                          <a:cs typeface="Calibri"/>
                          <a:sym typeface="Calibri"/>
                        </a:rPr>
                        <a:t>Increasing participation in competitive sport</a:t>
                      </a:r>
                      <a:endParaRPr sz="800" u="none" strike="noStrike" cap="none" dirty="0"/>
                    </a:p>
                    <a:p>
                      <a:pPr marL="0" marR="0" lvl="0" indent="0" algn="l" rtl="0">
                        <a:lnSpc>
                          <a:spcPct val="100000"/>
                        </a:lnSpc>
                        <a:spcBef>
                          <a:spcPts val="0"/>
                        </a:spcBef>
                        <a:spcAft>
                          <a:spcPts val="0"/>
                        </a:spcAft>
                        <a:buClr>
                          <a:schemeClr val="dk1"/>
                        </a:buClr>
                        <a:buSzPts val="700"/>
                        <a:buFont typeface="Arial"/>
                        <a:buNone/>
                      </a:pPr>
                      <a:endParaRPr sz="800" u="none" strike="noStrike" cap="none" dirty="0">
                        <a:latin typeface="Calibri"/>
                        <a:ea typeface="Calibri"/>
                        <a:cs typeface="Calibri"/>
                        <a:sym typeface="Calibri"/>
                      </a:endParaRPr>
                    </a:p>
                    <a:p>
                      <a:pPr marL="0" marR="0" lvl="0" indent="0" algn="l" rtl="0">
                        <a:lnSpc>
                          <a:spcPct val="100000"/>
                        </a:lnSpc>
                        <a:spcBef>
                          <a:spcPts val="0"/>
                        </a:spcBef>
                        <a:spcAft>
                          <a:spcPts val="0"/>
                        </a:spcAft>
                        <a:buClr>
                          <a:schemeClr val="dk1"/>
                        </a:buClr>
                        <a:buSzPts val="700"/>
                        <a:buFont typeface="Arial"/>
                        <a:buNone/>
                      </a:pPr>
                      <a:endParaRPr sz="800" u="none" strike="noStrike" cap="none" dirty="0">
                        <a:latin typeface="Calibri"/>
                        <a:ea typeface="Calibri"/>
                        <a:cs typeface="Calibri"/>
                        <a:sym typeface="Calibri"/>
                      </a:endParaRPr>
                    </a:p>
                    <a:p>
                      <a:pPr marL="0" marR="0" lvl="0" indent="0" algn="l" rtl="0">
                        <a:lnSpc>
                          <a:spcPct val="100000"/>
                        </a:lnSpc>
                        <a:spcBef>
                          <a:spcPts val="0"/>
                        </a:spcBef>
                        <a:spcAft>
                          <a:spcPts val="0"/>
                        </a:spcAft>
                        <a:buClr>
                          <a:schemeClr val="dk1"/>
                        </a:buClr>
                        <a:buSzPts val="700"/>
                        <a:buFont typeface="Arial"/>
                        <a:buNone/>
                      </a:pPr>
                      <a:endParaRPr sz="800" u="none" strike="noStrike" cap="none" dirty="0">
                        <a:latin typeface="Calibri"/>
                        <a:ea typeface="Calibri"/>
                        <a:cs typeface="Calibri"/>
                        <a:sym typeface="Calibri"/>
                      </a:endParaRPr>
                    </a:p>
                  </a:txBody>
                  <a:tcPr marL="91450" marR="91450" marT="45725" marB="457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tc>
                  <a:txBody>
                    <a:bodyPr/>
                    <a:lstStyle/>
                    <a:p>
                      <a:pPr marL="0" marR="0" lvl="0" indent="0" algn="l" rtl="0">
                        <a:lnSpc>
                          <a:spcPct val="100000"/>
                        </a:lnSpc>
                        <a:spcBef>
                          <a:spcPts val="0"/>
                        </a:spcBef>
                        <a:spcAft>
                          <a:spcPts val="0"/>
                        </a:spcAft>
                        <a:buClr>
                          <a:schemeClr val="dk1"/>
                        </a:buClr>
                        <a:buSzPts val="1100"/>
                        <a:buFont typeface="Arial"/>
                        <a:buNone/>
                      </a:pPr>
                      <a:r>
                        <a:rPr lang="en-US" sz="800" u="none" strike="noStrike" cap="none" dirty="0">
                          <a:latin typeface="Calibri"/>
                          <a:ea typeface="Calibri"/>
                          <a:cs typeface="Calibri"/>
                          <a:sym typeface="Calibri"/>
                        </a:rPr>
                        <a:t>The SSP offers a wide calendar of events year round for competitive sport</a:t>
                      </a:r>
                      <a:r>
                        <a:rPr lang="en-US" sz="800" dirty="0">
                          <a:latin typeface="Calibri"/>
                          <a:ea typeface="Calibri"/>
                          <a:cs typeface="Calibri"/>
                          <a:sym typeface="Calibri"/>
                        </a:rPr>
                        <a:t>.  Sports day offered a competitive element.</a:t>
                      </a:r>
                      <a:endParaRPr sz="800" u="none" strike="noStrike" cap="none" dirty="0">
                        <a:latin typeface="Calibri"/>
                        <a:ea typeface="Calibri"/>
                        <a:cs typeface="Calibri"/>
                        <a:sym typeface="Calibri"/>
                      </a:endParaRPr>
                    </a:p>
                  </a:txBody>
                  <a:tcPr marL="91450" marR="91450" marT="45725" marB="457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lgn="ctr">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tc>
                  <a:txBody>
                    <a:bodyPr/>
                    <a:lstStyle/>
                    <a:p>
                      <a:pPr marL="0" marR="0" lvl="0" indent="0" algn="l" rtl="0">
                        <a:lnSpc>
                          <a:spcPct val="100000"/>
                        </a:lnSpc>
                        <a:spcBef>
                          <a:spcPts val="0"/>
                        </a:spcBef>
                        <a:spcAft>
                          <a:spcPts val="0"/>
                        </a:spcAft>
                        <a:buClr>
                          <a:schemeClr val="dk1"/>
                        </a:buClr>
                        <a:buSzPts val="1100"/>
                        <a:buFont typeface="Arial"/>
                        <a:buNone/>
                      </a:pPr>
                      <a:r>
                        <a:rPr lang="en-US" sz="800" dirty="0">
                          <a:latin typeface="Calibri"/>
                          <a:ea typeface="Calibri"/>
                          <a:cs typeface="Calibri"/>
                          <a:sym typeface="Calibri"/>
                        </a:rPr>
                        <a:t>There were several events that school were unable to attend due to </a:t>
                      </a:r>
                      <a:r>
                        <a:rPr lang="en-US" sz="800" dirty="0" err="1">
                          <a:latin typeface="Calibri"/>
                          <a:ea typeface="Calibri"/>
                          <a:cs typeface="Calibri"/>
                          <a:sym typeface="Calibri"/>
                        </a:rPr>
                        <a:t>organisational</a:t>
                      </a:r>
                      <a:r>
                        <a:rPr lang="en-US" sz="800" dirty="0">
                          <a:latin typeface="Calibri"/>
                          <a:ea typeface="Calibri"/>
                          <a:cs typeface="Calibri"/>
                          <a:sym typeface="Calibri"/>
                        </a:rPr>
                        <a:t> pressures/staffing. </a:t>
                      </a:r>
                      <a:endParaRPr sz="800" u="none" strike="noStrike" cap="none" dirty="0">
                        <a:latin typeface="Calibri"/>
                        <a:ea typeface="Calibri"/>
                        <a:cs typeface="Calibri"/>
                        <a:sym typeface="Calibri"/>
                      </a:endParaRPr>
                    </a:p>
                    <a:p>
                      <a:pPr marL="0" marR="0" lvl="0" indent="0" algn="l" rtl="0">
                        <a:lnSpc>
                          <a:spcPct val="100000"/>
                        </a:lnSpc>
                        <a:spcBef>
                          <a:spcPts val="0"/>
                        </a:spcBef>
                        <a:spcAft>
                          <a:spcPts val="0"/>
                        </a:spcAft>
                        <a:buClr>
                          <a:srgbClr val="000000"/>
                        </a:buClr>
                        <a:buSzPts val="750"/>
                        <a:buFont typeface="Arial"/>
                        <a:buNone/>
                      </a:pPr>
                      <a:endParaRPr sz="800" u="none" strike="noStrike" cap="none" dirty="0">
                        <a:latin typeface="Calibri"/>
                        <a:ea typeface="Calibri"/>
                        <a:cs typeface="Calibri"/>
                        <a:sym typeface="Calibri"/>
                      </a:endParaRPr>
                    </a:p>
                  </a:txBody>
                  <a:tcPr marL="91450" marR="91450" marT="45725" marB="457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extLst>
                  <a:ext uri="{0D108BD9-81ED-4DB2-BD59-A6C34878D82A}">
                    <a16:rowId xmlns:a16="http://schemas.microsoft.com/office/drawing/2014/main" val="10003"/>
                  </a:ext>
                </a:extLst>
              </a:tr>
            </a:tbl>
          </a:graphicData>
        </a:graphic>
      </p:graphicFrame>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25"/>
        <p:cNvGrpSpPr/>
        <p:nvPr/>
      </p:nvGrpSpPr>
      <p:grpSpPr>
        <a:xfrm>
          <a:off x="0" y="0"/>
          <a:ext cx="0" cy="0"/>
          <a:chOff x="0" y="0"/>
          <a:chExt cx="0" cy="0"/>
        </a:xfrm>
      </p:grpSpPr>
      <p:pic>
        <p:nvPicPr>
          <p:cNvPr id="126" name="Google Shape;126;p8" descr="A screenshot of a computer&#10;&#10;AI-generated content may be incorrect."/>
          <p:cNvPicPr preferRelativeResize="0"/>
          <p:nvPr/>
        </p:nvPicPr>
        <p:blipFill rotWithShape="1">
          <a:blip r:embed="rId3">
            <a:alphaModFix/>
          </a:blip>
          <a:srcRect/>
          <a:stretch/>
        </p:blipFill>
        <p:spPr>
          <a:xfrm>
            <a:off x="-16769" y="0"/>
            <a:ext cx="6166284" cy="4322536"/>
          </a:xfrm>
          <a:prstGeom prst="rect">
            <a:avLst/>
          </a:prstGeom>
          <a:noFill/>
          <a:ln>
            <a:noFill/>
          </a:ln>
        </p:spPr>
      </p:pic>
      <p:sp>
        <p:nvSpPr>
          <p:cNvPr id="127" name="Google Shape;127;p8"/>
          <p:cNvSpPr txBox="1"/>
          <p:nvPr/>
        </p:nvSpPr>
        <p:spPr>
          <a:xfrm>
            <a:off x="241825" y="226711"/>
            <a:ext cx="3559359" cy="276999"/>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200"/>
              <a:buFont typeface="Arial"/>
              <a:buNone/>
            </a:pPr>
            <a:r>
              <a:rPr lang="en-US" sz="1200" b="1" i="0" u="none" strike="noStrike" cap="none">
                <a:solidFill>
                  <a:schemeClr val="dk1"/>
                </a:solidFill>
                <a:latin typeface="Calibri"/>
                <a:ea typeface="Calibri"/>
                <a:cs typeface="Calibri"/>
                <a:sym typeface="Calibri"/>
              </a:rPr>
              <a:t>Plan, monitor and evaluate (2025/2026)</a:t>
            </a:r>
            <a:endParaRPr sz="1400" b="0" i="0" u="none" strike="noStrike" cap="none">
              <a:solidFill>
                <a:srgbClr val="000000"/>
              </a:solidFill>
              <a:latin typeface="Arial"/>
              <a:ea typeface="Arial"/>
              <a:cs typeface="Arial"/>
              <a:sym typeface="Arial"/>
            </a:endParaRPr>
          </a:p>
        </p:txBody>
      </p:sp>
      <p:sp>
        <p:nvSpPr>
          <p:cNvPr id="128" name="Google Shape;128;p8"/>
          <p:cNvSpPr txBox="1"/>
          <p:nvPr/>
        </p:nvSpPr>
        <p:spPr>
          <a:xfrm>
            <a:off x="241825" y="621478"/>
            <a:ext cx="5684413" cy="1657057"/>
          </a:xfrm>
          <a:prstGeom prst="rect">
            <a:avLst/>
          </a:prstGeom>
          <a:noFill/>
          <a:ln>
            <a:noFill/>
          </a:ln>
        </p:spPr>
        <p:txBody>
          <a:bodyPr spcFirstLastPara="1" wrap="square" lIns="91425" tIns="45700" rIns="91425" bIns="45700" anchor="t" anchorCtr="0">
            <a:spAutoFit/>
          </a:bodyPr>
          <a:lstStyle/>
          <a:p>
            <a:pPr marL="171450" marR="0" lvl="0" indent="-171450" algn="l" rtl="0">
              <a:lnSpc>
                <a:spcPct val="124000"/>
              </a:lnSpc>
              <a:spcBef>
                <a:spcPts val="0"/>
              </a:spcBef>
              <a:spcAft>
                <a:spcPts val="0"/>
              </a:spcAft>
              <a:buClr>
                <a:schemeClr val="dk1"/>
              </a:buClr>
              <a:buSzPts val="850"/>
              <a:buFont typeface="Arial"/>
              <a:buChar char="•"/>
            </a:pPr>
            <a:r>
              <a:rPr lang="en-US" sz="850" b="0" i="0" u="none" strike="noStrike" cap="none">
                <a:solidFill>
                  <a:schemeClr val="dk1"/>
                </a:solidFill>
                <a:latin typeface="Calibri"/>
                <a:ea typeface="Calibri"/>
                <a:cs typeface="Calibri"/>
                <a:sym typeface="Calibri"/>
              </a:rPr>
              <a:t>Please aim to use this as a live working document through the year. </a:t>
            </a:r>
            <a:endParaRPr sz="500" b="0" i="0" u="none" strike="noStrike" cap="none">
              <a:solidFill>
                <a:schemeClr val="dk1"/>
              </a:solidFill>
              <a:latin typeface="Calibri"/>
              <a:ea typeface="Calibri"/>
              <a:cs typeface="Calibri"/>
              <a:sym typeface="Calibri"/>
            </a:endParaRPr>
          </a:p>
          <a:p>
            <a:pPr marL="171450" marR="0" lvl="0" indent="-171450" algn="l" rtl="0">
              <a:lnSpc>
                <a:spcPct val="124000"/>
              </a:lnSpc>
              <a:spcBef>
                <a:spcPts val="0"/>
              </a:spcBef>
              <a:spcAft>
                <a:spcPts val="0"/>
              </a:spcAft>
              <a:buClr>
                <a:schemeClr val="dk1"/>
              </a:buClr>
              <a:buSzPts val="850"/>
              <a:buFont typeface="Arial"/>
              <a:buChar char="•"/>
            </a:pPr>
            <a:r>
              <a:rPr lang="en-US" sz="850" b="0" i="0" u="none" strike="noStrike" cap="none">
                <a:solidFill>
                  <a:schemeClr val="dk1"/>
                </a:solidFill>
                <a:latin typeface="Calibri"/>
                <a:ea typeface="Calibri"/>
                <a:cs typeface="Calibri"/>
                <a:sym typeface="Calibri"/>
              </a:rPr>
              <a:t>Keep returning to this to evidence adaptations and progress made through the PESSPA opportunities you provide.</a:t>
            </a:r>
            <a:endParaRPr sz="500" b="0" i="0" u="none" strike="noStrike" cap="none">
              <a:solidFill>
                <a:schemeClr val="dk1"/>
              </a:solidFill>
              <a:latin typeface="Calibri"/>
              <a:ea typeface="Calibri"/>
              <a:cs typeface="Calibri"/>
              <a:sym typeface="Calibri"/>
            </a:endParaRPr>
          </a:p>
          <a:p>
            <a:pPr marL="171450" marR="0" lvl="0" indent="-171450" algn="l" rtl="0">
              <a:lnSpc>
                <a:spcPct val="124000"/>
              </a:lnSpc>
              <a:spcBef>
                <a:spcPts val="0"/>
              </a:spcBef>
              <a:spcAft>
                <a:spcPts val="0"/>
              </a:spcAft>
              <a:buClr>
                <a:schemeClr val="dk1"/>
              </a:buClr>
              <a:buSzPts val="850"/>
              <a:buFont typeface="Arial"/>
              <a:buChar char="•"/>
            </a:pPr>
            <a:r>
              <a:rPr lang="en-US" sz="850" b="0" i="0" u="none" strike="noStrike" cap="none">
                <a:solidFill>
                  <a:schemeClr val="dk1"/>
                </a:solidFill>
                <a:latin typeface="Calibri"/>
                <a:ea typeface="Calibri"/>
                <a:cs typeface="Calibri"/>
                <a:sym typeface="Calibri"/>
              </a:rPr>
              <a:t>There is no set number of objectives you must have. </a:t>
            </a:r>
            <a:endParaRPr sz="500" b="0" i="0" u="none" strike="noStrike" cap="none">
              <a:solidFill>
                <a:schemeClr val="dk1"/>
              </a:solidFill>
              <a:latin typeface="Calibri"/>
              <a:ea typeface="Calibri"/>
              <a:cs typeface="Calibri"/>
              <a:sym typeface="Calibri"/>
            </a:endParaRPr>
          </a:p>
          <a:p>
            <a:pPr marL="171450" marR="0" lvl="0" indent="-171450" algn="l" rtl="0">
              <a:lnSpc>
                <a:spcPct val="124000"/>
              </a:lnSpc>
              <a:spcBef>
                <a:spcPts val="0"/>
              </a:spcBef>
              <a:spcAft>
                <a:spcPts val="0"/>
              </a:spcAft>
              <a:buClr>
                <a:schemeClr val="dk1"/>
              </a:buClr>
              <a:buSzPts val="850"/>
              <a:buFont typeface="Arial"/>
              <a:buChar char="•"/>
            </a:pPr>
            <a:r>
              <a:rPr lang="en-US" sz="850" b="0" i="0" u="none" strike="noStrike" cap="none">
                <a:solidFill>
                  <a:schemeClr val="dk1"/>
                </a:solidFill>
                <a:latin typeface="Calibri"/>
                <a:ea typeface="Calibri"/>
                <a:cs typeface="Calibri"/>
                <a:sym typeface="Calibri"/>
              </a:rPr>
              <a:t>Make as many or as few as you see fit that will support your aims for the year ahead. </a:t>
            </a:r>
            <a:endParaRPr sz="500" b="0" i="0" u="none" strike="noStrike" cap="none">
              <a:solidFill>
                <a:schemeClr val="dk1"/>
              </a:solidFill>
              <a:latin typeface="Calibri"/>
              <a:ea typeface="Calibri"/>
              <a:cs typeface="Calibri"/>
              <a:sym typeface="Calibri"/>
            </a:endParaRPr>
          </a:p>
          <a:p>
            <a:pPr marL="171450" marR="0" lvl="0" indent="-171450" algn="l" rtl="0">
              <a:lnSpc>
                <a:spcPct val="124000"/>
              </a:lnSpc>
              <a:spcBef>
                <a:spcPts val="0"/>
              </a:spcBef>
              <a:spcAft>
                <a:spcPts val="0"/>
              </a:spcAft>
              <a:buClr>
                <a:schemeClr val="dk1"/>
              </a:buClr>
              <a:buSzPts val="850"/>
              <a:buFont typeface="Arial"/>
              <a:buChar char="•"/>
            </a:pPr>
            <a:r>
              <a:rPr lang="en-US" sz="850" b="0" i="0" u="none" strike="noStrike" cap="none">
                <a:solidFill>
                  <a:schemeClr val="dk1"/>
                </a:solidFill>
                <a:latin typeface="Calibri"/>
                <a:ea typeface="Calibri"/>
                <a:cs typeface="Calibri"/>
                <a:sym typeface="Calibri"/>
              </a:rPr>
              <a:t>Consider which of the 5 key areas improvements will be focusing on: </a:t>
            </a:r>
            <a:endParaRPr sz="1400" b="0" i="0" u="none" strike="noStrike" cap="none">
              <a:solidFill>
                <a:srgbClr val="000000"/>
              </a:solidFill>
              <a:latin typeface="Arial"/>
              <a:ea typeface="Arial"/>
              <a:cs typeface="Arial"/>
              <a:sym typeface="Arial"/>
            </a:endParaRPr>
          </a:p>
          <a:p>
            <a:pPr marL="0" marR="0" lvl="0" indent="0" algn="l" rtl="0">
              <a:lnSpc>
                <a:spcPct val="124000"/>
              </a:lnSpc>
              <a:spcBef>
                <a:spcPts val="0"/>
              </a:spcBef>
              <a:spcAft>
                <a:spcPts val="0"/>
              </a:spcAft>
              <a:buClr>
                <a:srgbClr val="000000"/>
              </a:buClr>
              <a:buSzPts val="500"/>
              <a:buFont typeface="Arial"/>
              <a:buNone/>
            </a:pPr>
            <a:endParaRPr sz="500" b="0" i="0" u="none" strike="noStrike" cap="none">
              <a:solidFill>
                <a:schemeClr val="dk1"/>
              </a:solidFill>
              <a:latin typeface="Calibri"/>
              <a:ea typeface="Calibri"/>
              <a:cs typeface="Calibri"/>
              <a:sym typeface="Calibri"/>
            </a:endParaRPr>
          </a:p>
          <a:p>
            <a:pPr marL="0" marR="0" lvl="0" indent="0" algn="l" rtl="0">
              <a:lnSpc>
                <a:spcPct val="124000"/>
              </a:lnSpc>
              <a:spcBef>
                <a:spcPts val="0"/>
              </a:spcBef>
              <a:spcAft>
                <a:spcPts val="0"/>
              </a:spcAft>
              <a:buClr>
                <a:srgbClr val="000000"/>
              </a:buClr>
              <a:buSzPts val="700"/>
              <a:buFont typeface="Arial"/>
              <a:buNone/>
            </a:pPr>
            <a:r>
              <a:rPr lang="en-US" sz="700" b="0" i="1" u="none" strike="noStrike" cap="none">
                <a:solidFill>
                  <a:schemeClr val="dk1"/>
                </a:solidFill>
                <a:latin typeface="Calibri"/>
                <a:ea typeface="Calibri"/>
                <a:cs typeface="Calibri"/>
                <a:sym typeface="Calibri"/>
              </a:rPr>
              <a:t>1. Increasing confidence, knowledge and skills of all staff in teaching PE and sporting activities prioritising CPD and training where needed.</a:t>
            </a:r>
            <a:endParaRPr sz="1400" b="0" i="0" u="none" strike="noStrike" cap="none">
              <a:solidFill>
                <a:srgbClr val="000000"/>
              </a:solidFill>
              <a:latin typeface="Arial"/>
              <a:ea typeface="Arial"/>
              <a:cs typeface="Arial"/>
              <a:sym typeface="Arial"/>
            </a:endParaRPr>
          </a:p>
          <a:p>
            <a:pPr marL="0" marR="0" lvl="0" indent="0" algn="l" rtl="0">
              <a:lnSpc>
                <a:spcPct val="124000"/>
              </a:lnSpc>
              <a:spcBef>
                <a:spcPts val="0"/>
              </a:spcBef>
              <a:spcAft>
                <a:spcPts val="0"/>
              </a:spcAft>
              <a:buClr>
                <a:srgbClr val="000000"/>
              </a:buClr>
              <a:buSzPts val="700"/>
              <a:buFont typeface="Arial"/>
              <a:buNone/>
            </a:pPr>
            <a:r>
              <a:rPr lang="en-US" sz="700" b="0" i="1" u="none" strike="noStrike" cap="none">
                <a:solidFill>
                  <a:schemeClr val="dk1"/>
                </a:solidFill>
                <a:latin typeface="Calibri"/>
                <a:ea typeface="Calibri"/>
                <a:cs typeface="Calibri"/>
                <a:sym typeface="Calibri"/>
              </a:rPr>
              <a:t>2. Increasing engagement of all pupils in regular physical activity and sporting activities</a:t>
            </a:r>
            <a:endParaRPr sz="1400" b="0" i="0" u="none" strike="noStrike" cap="none">
              <a:solidFill>
                <a:srgbClr val="000000"/>
              </a:solidFill>
              <a:latin typeface="Arial"/>
              <a:ea typeface="Arial"/>
              <a:cs typeface="Arial"/>
              <a:sym typeface="Arial"/>
            </a:endParaRPr>
          </a:p>
          <a:p>
            <a:pPr marL="0" marR="0" lvl="0" indent="0" algn="l" rtl="0">
              <a:lnSpc>
                <a:spcPct val="124000"/>
              </a:lnSpc>
              <a:spcBef>
                <a:spcPts val="0"/>
              </a:spcBef>
              <a:spcAft>
                <a:spcPts val="0"/>
              </a:spcAft>
              <a:buClr>
                <a:srgbClr val="000000"/>
              </a:buClr>
              <a:buSzPts val="700"/>
              <a:buFont typeface="Arial"/>
              <a:buNone/>
            </a:pPr>
            <a:r>
              <a:rPr lang="en-US" sz="700" b="0" i="1" u="none" strike="noStrike" cap="none">
                <a:solidFill>
                  <a:schemeClr val="dk1"/>
                </a:solidFill>
                <a:latin typeface="Calibri"/>
                <a:ea typeface="Calibri"/>
                <a:cs typeface="Calibri"/>
                <a:sym typeface="Calibri"/>
              </a:rPr>
              <a:t>3. Raising the profile of PE and sport across the school, to support whole school improvement</a:t>
            </a:r>
            <a:endParaRPr sz="1400" b="0" i="0" u="none" strike="noStrike" cap="none">
              <a:solidFill>
                <a:srgbClr val="000000"/>
              </a:solidFill>
              <a:latin typeface="Arial"/>
              <a:ea typeface="Arial"/>
              <a:cs typeface="Arial"/>
              <a:sym typeface="Arial"/>
            </a:endParaRPr>
          </a:p>
          <a:p>
            <a:pPr marL="0" marR="0" lvl="0" indent="0" algn="l" rtl="0">
              <a:lnSpc>
                <a:spcPct val="124000"/>
              </a:lnSpc>
              <a:spcBef>
                <a:spcPts val="0"/>
              </a:spcBef>
              <a:spcAft>
                <a:spcPts val="0"/>
              </a:spcAft>
              <a:buClr>
                <a:srgbClr val="000000"/>
              </a:buClr>
              <a:buSzPts val="700"/>
              <a:buFont typeface="Arial"/>
              <a:buNone/>
            </a:pPr>
            <a:r>
              <a:rPr lang="en-US" sz="700" b="0" i="1" u="none" strike="noStrike" cap="none">
                <a:solidFill>
                  <a:schemeClr val="dk1"/>
                </a:solidFill>
                <a:latin typeface="Calibri"/>
                <a:ea typeface="Calibri"/>
                <a:cs typeface="Calibri"/>
                <a:sym typeface="Calibri"/>
              </a:rPr>
              <a:t>4. Offer a broader and more equal experience of a range of sports and physical activities to all pupils and ensure equal access to sport for boys and girls</a:t>
            </a:r>
            <a:endParaRPr sz="1400" b="0" i="0" u="none" strike="noStrike" cap="none">
              <a:solidFill>
                <a:srgbClr val="000000"/>
              </a:solidFill>
              <a:latin typeface="Arial"/>
              <a:ea typeface="Arial"/>
              <a:cs typeface="Arial"/>
              <a:sym typeface="Arial"/>
            </a:endParaRPr>
          </a:p>
          <a:p>
            <a:pPr marL="0" marR="0" lvl="0" indent="0" algn="l" rtl="0">
              <a:lnSpc>
                <a:spcPct val="124000"/>
              </a:lnSpc>
              <a:spcBef>
                <a:spcPts val="0"/>
              </a:spcBef>
              <a:spcAft>
                <a:spcPts val="0"/>
              </a:spcAft>
              <a:buClr>
                <a:srgbClr val="000000"/>
              </a:buClr>
              <a:buSzPts val="700"/>
              <a:buFont typeface="Arial"/>
              <a:buNone/>
            </a:pPr>
            <a:r>
              <a:rPr lang="en-US" sz="700" b="0" i="1" u="none" strike="noStrike" cap="none">
                <a:solidFill>
                  <a:schemeClr val="dk1"/>
                </a:solidFill>
                <a:latin typeface="Calibri"/>
                <a:ea typeface="Calibri"/>
                <a:cs typeface="Calibri"/>
                <a:sym typeface="Calibri"/>
              </a:rPr>
              <a:t>5. Increasing participation in competitive sport</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32"/>
        <p:cNvGrpSpPr/>
        <p:nvPr/>
      </p:nvGrpSpPr>
      <p:grpSpPr>
        <a:xfrm>
          <a:off x="0" y="0"/>
          <a:ext cx="0" cy="0"/>
          <a:chOff x="0" y="0"/>
          <a:chExt cx="0" cy="0"/>
        </a:xfrm>
      </p:grpSpPr>
      <p:pic>
        <p:nvPicPr>
          <p:cNvPr id="133" name="Google Shape;133;p10" descr="A screenshot of a computer&#10;&#10;AI-generated content may be incorrect."/>
          <p:cNvPicPr preferRelativeResize="0"/>
          <p:nvPr/>
        </p:nvPicPr>
        <p:blipFill rotWithShape="1">
          <a:blip r:embed="rId3">
            <a:alphaModFix/>
          </a:blip>
          <a:srcRect/>
          <a:stretch/>
        </p:blipFill>
        <p:spPr>
          <a:xfrm>
            <a:off x="-16769" y="0"/>
            <a:ext cx="6166284" cy="4322536"/>
          </a:xfrm>
          <a:prstGeom prst="rect">
            <a:avLst/>
          </a:prstGeom>
          <a:noFill/>
          <a:ln>
            <a:noFill/>
          </a:ln>
        </p:spPr>
      </p:pic>
      <p:sp>
        <p:nvSpPr>
          <p:cNvPr id="134" name="Google Shape;134;p10"/>
          <p:cNvSpPr txBox="1"/>
          <p:nvPr/>
        </p:nvSpPr>
        <p:spPr>
          <a:xfrm>
            <a:off x="241825" y="208550"/>
            <a:ext cx="3559500" cy="4308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100"/>
              <a:buFont typeface="Arial"/>
              <a:buNone/>
            </a:pPr>
            <a:r>
              <a:rPr lang="en-US" sz="1100" b="1" i="0" u="none" strike="noStrike" cap="none">
                <a:solidFill>
                  <a:schemeClr val="dk1"/>
                </a:solidFill>
                <a:latin typeface="Calibri"/>
                <a:ea typeface="Calibri"/>
                <a:cs typeface="Calibri"/>
                <a:sym typeface="Calibri"/>
              </a:rPr>
              <a:t>Your objective: Improve daily amount of physical activity (2)</a:t>
            </a:r>
            <a:endParaRPr sz="1300" b="0" i="0" u="none" strike="noStrike" cap="none">
              <a:solidFill>
                <a:srgbClr val="000000"/>
              </a:solidFill>
              <a:latin typeface="Arial"/>
              <a:ea typeface="Arial"/>
              <a:cs typeface="Arial"/>
              <a:sym typeface="Arial"/>
            </a:endParaRPr>
          </a:p>
        </p:txBody>
      </p:sp>
      <p:graphicFrame>
        <p:nvGraphicFramePr>
          <p:cNvPr id="135" name="Google Shape;135;p10"/>
          <p:cNvGraphicFramePr/>
          <p:nvPr/>
        </p:nvGraphicFramePr>
        <p:xfrm>
          <a:off x="294842" y="694098"/>
          <a:ext cx="5530125" cy="3185200"/>
        </p:xfrm>
        <a:graphic>
          <a:graphicData uri="http://schemas.openxmlformats.org/drawingml/2006/table">
            <a:tbl>
              <a:tblPr firstRow="1" bandRow="1">
                <a:noFill/>
                <a:tableStyleId>{54E7D2A0-FF7D-442E-8EBE-535B381465F7}</a:tableStyleId>
              </a:tblPr>
              <a:tblGrid>
                <a:gridCol w="497650">
                  <a:extLst>
                    <a:ext uri="{9D8B030D-6E8A-4147-A177-3AD203B41FA5}">
                      <a16:colId xmlns:a16="http://schemas.microsoft.com/office/drawing/2014/main" val="20000"/>
                    </a:ext>
                  </a:extLst>
                </a:gridCol>
                <a:gridCol w="1089650">
                  <a:extLst>
                    <a:ext uri="{9D8B030D-6E8A-4147-A177-3AD203B41FA5}">
                      <a16:colId xmlns:a16="http://schemas.microsoft.com/office/drawing/2014/main" val="20001"/>
                    </a:ext>
                  </a:extLst>
                </a:gridCol>
                <a:gridCol w="1510975">
                  <a:extLst>
                    <a:ext uri="{9D8B030D-6E8A-4147-A177-3AD203B41FA5}">
                      <a16:colId xmlns:a16="http://schemas.microsoft.com/office/drawing/2014/main" val="20002"/>
                    </a:ext>
                  </a:extLst>
                </a:gridCol>
                <a:gridCol w="1422725">
                  <a:extLst>
                    <a:ext uri="{9D8B030D-6E8A-4147-A177-3AD203B41FA5}">
                      <a16:colId xmlns:a16="http://schemas.microsoft.com/office/drawing/2014/main" val="20003"/>
                    </a:ext>
                  </a:extLst>
                </a:gridCol>
                <a:gridCol w="1009125">
                  <a:extLst>
                    <a:ext uri="{9D8B030D-6E8A-4147-A177-3AD203B41FA5}">
                      <a16:colId xmlns:a16="http://schemas.microsoft.com/office/drawing/2014/main" val="20004"/>
                    </a:ext>
                  </a:extLst>
                </a:gridCol>
              </a:tblGrid>
              <a:tr h="226250">
                <a:tc>
                  <a:txBody>
                    <a:bodyPr/>
                    <a:lstStyle/>
                    <a:p>
                      <a:pPr marL="0" marR="0" lvl="0" indent="0" algn="ctr" rtl="0">
                        <a:lnSpc>
                          <a:spcPct val="100000"/>
                        </a:lnSpc>
                        <a:spcBef>
                          <a:spcPts val="0"/>
                        </a:spcBef>
                        <a:spcAft>
                          <a:spcPts val="0"/>
                        </a:spcAft>
                        <a:buClr>
                          <a:srgbClr val="000000"/>
                        </a:buClr>
                        <a:buSzPts val="700"/>
                        <a:buFont typeface="Arial"/>
                        <a:buNone/>
                      </a:pPr>
                      <a:endParaRPr sz="700" u="none" strike="noStrike" cap="none">
                        <a:solidFill>
                          <a:srgbClr val="000000"/>
                        </a:solidFill>
                        <a:latin typeface="Calibri"/>
                        <a:ea typeface="Calibri"/>
                        <a:cs typeface="Calibri"/>
                        <a:sym typeface="Calibri"/>
                      </a:endParaRPr>
                    </a:p>
                  </a:txBody>
                  <a:tcPr marL="91450" marR="91450" marT="45725" marB="457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rgbClr val="CDE4BD"/>
                    </a:solidFill>
                  </a:tcPr>
                </a:tc>
                <a:tc>
                  <a:txBody>
                    <a:bodyPr/>
                    <a:lstStyle/>
                    <a:p>
                      <a:pPr marL="0" marR="0" lvl="0" indent="0" algn="ctr" rtl="0">
                        <a:lnSpc>
                          <a:spcPct val="100000"/>
                        </a:lnSpc>
                        <a:spcBef>
                          <a:spcPts val="0"/>
                        </a:spcBef>
                        <a:spcAft>
                          <a:spcPts val="0"/>
                        </a:spcAft>
                        <a:buClr>
                          <a:srgbClr val="000000"/>
                        </a:buClr>
                        <a:buSzPts val="700"/>
                        <a:buFont typeface="Arial"/>
                        <a:buNone/>
                      </a:pPr>
                      <a:r>
                        <a:rPr lang="en-US" sz="700" u="none" strike="noStrike" cap="none">
                          <a:solidFill>
                            <a:srgbClr val="000000"/>
                          </a:solidFill>
                          <a:latin typeface="Calibri"/>
                          <a:ea typeface="Calibri"/>
                          <a:cs typeface="Calibri"/>
                          <a:sym typeface="Calibri"/>
                        </a:rPr>
                        <a:t>Intent - what is your objective?</a:t>
                      </a:r>
                      <a:endParaRPr sz="1400" u="none" strike="noStrike" cap="none"/>
                    </a:p>
                  </a:txBody>
                  <a:tcPr marL="91450" marR="91450" marT="45725" marB="457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rgbClr val="CDE4BD"/>
                    </a:solidFill>
                  </a:tcPr>
                </a:tc>
                <a:tc>
                  <a:txBody>
                    <a:bodyPr/>
                    <a:lstStyle/>
                    <a:p>
                      <a:pPr marL="0" marR="0" lvl="0" indent="0" algn="ctr" rtl="0">
                        <a:lnSpc>
                          <a:spcPct val="100000"/>
                        </a:lnSpc>
                        <a:spcBef>
                          <a:spcPts val="0"/>
                        </a:spcBef>
                        <a:spcAft>
                          <a:spcPts val="0"/>
                        </a:spcAft>
                        <a:buClr>
                          <a:srgbClr val="000000"/>
                        </a:buClr>
                        <a:buSzPts val="700"/>
                        <a:buFont typeface="Arial"/>
                        <a:buNone/>
                      </a:pPr>
                      <a:r>
                        <a:rPr lang="en-US" sz="700" b="1" u="none" strike="noStrike" cap="none">
                          <a:solidFill>
                            <a:srgbClr val="000000"/>
                          </a:solidFill>
                          <a:latin typeface="Calibri"/>
                          <a:ea typeface="Calibri"/>
                          <a:cs typeface="Calibri"/>
                          <a:sym typeface="Calibri"/>
                        </a:rPr>
                        <a:t>Implementation - How will you achieve this?</a:t>
                      </a:r>
                      <a:endParaRPr sz="700" u="none" strike="noStrike" cap="none">
                        <a:solidFill>
                          <a:srgbClr val="000000"/>
                        </a:solidFill>
                        <a:latin typeface="Calibri"/>
                        <a:ea typeface="Calibri"/>
                        <a:cs typeface="Calibri"/>
                        <a:sym typeface="Calibri"/>
                      </a:endParaRPr>
                    </a:p>
                  </a:txBody>
                  <a:tcPr marL="91450" marR="91450" marT="45725" marB="457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rgbClr val="CDE4BD"/>
                    </a:solidFill>
                  </a:tcPr>
                </a:tc>
                <a:tc>
                  <a:txBody>
                    <a:bodyPr/>
                    <a:lstStyle/>
                    <a:p>
                      <a:pPr marL="0" marR="0" lvl="0" indent="0" algn="ctr" rtl="0">
                        <a:lnSpc>
                          <a:spcPct val="100000"/>
                        </a:lnSpc>
                        <a:spcBef>
                          <a:spcPts val="0"/>
                        </a:spcBef>
                        <a:spcAft>
                          <a:spcPts val="0"/>
                        </a:spcAft>
                        <a:buClr>
                          <a:srgbClr val="000000"/>
                        </a:buClr>
                        <a:buSzPts val="700"/>
                        <a:buFont typeface="Calibri"/>
                        <a:buNone/>
                      </a:pPr>
                      <a:r>
                        <a:rPr lang="en-US" sz="700" u="none" strike="noStrike" cap="none">
                          <a:solidFill>
                            <a:srgbClr val="000000"/>
                          </a:solidFill>
                          <a:latin typeface="Calibri"/>
                          <a:ea typeface="Calibri"/>
                          <a:cs typeface="Calibri"/>
                          <a:sym typeface="Calibri"/>
                        </a:rPr>
                        <a:t>Impact - What do you hope to see?</a:t>
                      </a:r>
                      <a:endParaRPr sz="1400" u="none" strike="noStrike" cap="none"/>
                    </a:p>
                  </a:txBody>
                  <a:tcPr marL="91450" marR="91450" marT="45725" marB="457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rgbClr val="CDE4BD"/>
                    </a:solidFill>
                  </a:tcPr>
                </a:tc>
                <a:tc>
                  <a:txBody>
                    <a:bodyPr/>
                    <a:lstStyle/>
                    <a:p>
                      <a:pPr marL="0" marR="0" lvl="0" indent="0" algn="ctr" rtl="0">
                        <a:lnSpc>
                          <a:spcPct val="100000"/>
                        </a:lnSpc>
                        <a:spcBef>
                          <a:spcPts val="0"/>
                        </a:spcBef>
                        <a:spcAft>
                          <a:spcPts val="0"/>
                        </a:spcAft>
                        <a:buClr>
                          <a:srgbClr val="000000"/>
                        </a:buClr>
                        <a:buSzPts val="700"/>
                        <a:buFont typeface="Calibri"/>
                        <a:buNone/>
                      </a:pPr>
                      <a:r>
                        <a:rPr lang="en-US" sz="700" u="none" strike="noStrike" cap="none">
                          <a:solidFill>
                            <a:srgbClr val="000000"/>
                          </a:solidFill>
                          <a:latin typeface="Calibri"/>
                          <a:ea typeface="Calibri"/>
                          <a:cs typeface="Calibri"/>
                          <a:sym typeface="Calibri"/>
                        </a:rPr>
                        <a:t>Supporting evidence</a:t>
                      </a:r>
                      <a:endParaRPr sz="700" u="none" strike="noStrike" cap="none">
                        <a:solidFill>
                          <a:srgbClr val="000000"/>
                        </a:solidFill>
                        <a:latin typeface="Calibri"/>
                        <a:ea typeface="Calibri"/>
                        <a:cs typeface="Calibri"/>
                        <a:sym typeface="Calibri"/>
                      </a:endParaRPr>
                    </a:p>
                  </a:txBody>
                  <a:tcPr marL="91450" marR="91450" marT="45725" marB="457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rgbClr val="CDE4BD"/>
                    </a:solidFill>
                  </a:tcPr>
                </a:tc>
                <a:extLst>
                  <a:ext uri="{0D108BD9-81ED-4DB2-BD59-A6C34878D82A}">
                    <a16:rowId xmlns:a16="http://schemas.microsoft.com/office/drawing/2014/main" val="10000"/>
                  </a:ext>
                </a:extLst>
              </a:tr>
              <a:tr h="370850">
                <a:tc>
                  <a:txBody>
                    <a:bodyPr/>
                    <a:lstStyle/>
                    <a:p>
                      <a:pPr marL="0" marR="0" lvl="0" indent="0" algn="l" rtl="0">
                        <a:lnSpc>
                          <a:spcPct val="100000"/>
                        </a:lnSpc>
                        <a:spcBef>
                          <a:spcPts val="0"/>
                        </a:spcBef>
                        <a:spcAft>
                          <a:spcPts val="0"/>
                        </a:spcAft>
                        <a:buClr>
                          <a:schemeClr val="dk1"/>
                        </a:buClr>
                        <a:buSzPts val="600"/>
                        <a:buFont typeface="Arial"/>
                        <a:buNone/>
                      </a:pPr>
                      <a:endParaRPr sz="600" u="none" strike="noStrike" cap="none">
                        <a:latin typeface="Calibri"/>
                        <a:ea typeface="Calibri"/>
                        <a:cs typeface="Calibri"/>
                        <a:sym typeface="Calibri"/>
                      </a:endParaRPr>
                    </a:p>
                    <a:p>
                      <a:pPr marL="0" marR="0" lvl="0" indent="0" algn="ctr" rtl="0">
                        <a:lnSpc>
                          <a:spcPct val="100000"/>
                        </a:lnSpc>
                        <a:spcBef>
                          <a:spcPts val="0"/>
                        </a:spcBef>
                        <a:spcAft>
                          <a:spcPts val="0"/>
                        </a:spcAft>
                        <a:buClr>
                          <a:schemeClr val="dk1"/>
                        </a:buClr>
                        <a:buSzPts val="700"/>
                        <a:buFont typeface="Arial"/>
                        <a:buNone/>
                      </a:pPr>
                      <a:endParaRPr sz="700" b="1" u="none" strike="noStrike" cap="none">
                        <a:latin typeface="Calibri"/>
                        <a:ea typeface="Calibri"/>
                        <a:cs typeface="Calibri"/>
                        <a:sym typeface="Calibri"/>
                      </a:endParaRPr>
                    </a:p>
                    <a:p>
                      <a:pPr marL="0" marR="0" lvl="0" indent="0" algn="ctr" rtl="0">
                        <a:lnSpc>
                          <a:spcPct val="100000"/>
                        </a:lnSpc>
                        <a:spcBef>
                          <a:spcPts val="0"/>
                        </a:spcBef>
                        <a:spcAft>
                          <a:spcPts val="0"/>
                        </a:spcAft>
                        <a:buClr>
                          <a:schemeClr val="dk1"/>
                        </a:buClr>
                        <a:buSzPts val="700"/>
                        <a:buFont typeface="Arial"/>
                        <a:buNone/>
                      </a:pPr>
                      <a:endParaRPr sz="700" b="1" u="none" strike="noStrike" cap="none">
                        <a:latin typeface="Calibri"/>
                        <a:ea typeface="Calibri"/>
                        <a:cs typeface="Calibri"/>
                        <a:sym typeface="Calibri"/>
                      </a:endParaRPr>
                    </a:p>
                    <a:p>
                      <a:pPr marL="0" marR="0" lvl="0" indent="0" algn="ctr" rtl="0">
                        <a:lnSpc>
                          <a:spcPct val="100000"/>
                        </a:lnSpc>
                        <a:spcBef>
                          <a:spcPts val="0"/>
                        </a:spcBef>
                        <a:spcAft>
                          <a:spcPts val="0"/>
                        </a:spcAft>
                        <a:buClr>
                          <a:schemeClr val="dk1"/>
                        </a:buClr>
                        <a:buSzPts val="650"/>
                        <a:buFont typeface="Calibri"/>
                        <a:buNone/>
                      </a:pPr>
                      <a:r>
                        <a:rPr lang="en-US" sz="650" b="1" u="none" strike="noStrike" cap="none">
                          <a:latin typeface="Calibri"/>
                          <a:ea typeface="Calibri"/>
                          <a:cs typeface="Calibri"/>
                          <a:sym typeface="Calibri"/>
                        </a:rPr>
                        <a:t>Plan and monitor</a:t>
                      </a:r>
                      <a:br>
                        <a:rPr lang="en-US" sz="700" b="1" u="none" strike="noStrike" cap="none">
                          <a:latin typeface="Calibri"/>
                          <a:ea typeface="Calibri"/>
                          <a:cs typeface="Calibri"/>
                          <a:sym typeface="Calibri"/>
                        </a:rPr>
                      </a:br>
                      <a:r>
                        <a:rPr lang="en-US" sz="500" b="1" u="none" strike="noStrike" cap="none">
                          <a:latin typeface="Calibri"/>
                          <a:ea typeface="Calibri"/>
                          <a:cs typeface="Calibri"/>
                          <a:sym typeface="Calibri"/>
                        </a:rPr>
                        <a:t>(Complete now and monitor)</a:t>
                      </a:r>
                      <a:endParaRPr sz="1400" u="none" strike="noStrike" cap="none"/>
                    </a:p>
                    <a:p>
                      <a:pPr marL="0" marR="0" lvl="0" indent="0" algn="l" rtl="0">
                        <a:lnSpc>
                          <a:spcPct val="100000"/>
                        </a:lnSpc>
                        <a:spcBef>
                          <a:spcPts val="0"/>
                        </a:spcBef>
                        <a:spcAft>
                          <a:spcPts val="0"/>
                        </a:spcAft>
                        <a:buClr>
                          <a:schemeClr val="dk1"/>
                        </a:buClr>
                        <a:buSzPts val="600"/>
                        <a:buFont typeface="Arial"/>
                        <a:buNone/>
                      </a:pPr>
                      <a:endParaRPr sz="600" u="none" strike="noStrike" cap="none">
                        <a:latin typeface="Calibri"/>
                        <a:ea typeface="Calibri"/>
                        <a:cs typeface="Calibri"/>
                        <a:sym typeface="Calibri"/>
                      </a:endParaRPr>
                    </a:p>
                    <a:p>
                      <a:pPr marL="0" marR="0" lvl="0" indent="0" algn="l" rtl="0">
                        <a:lnSpc>
                          <a:spcPct val="100000"/>
                        </a:lnSpc>
                        <a:spcBef>
                          <a:spcPts val="0"/>
                        </a:spcBef>
                        <a:spcAft>
                          <a:spcPts val="0"/>
                        </a:spcAft>
                        <a:buClr>
                          <a:schemeClr val="dk1"/>
                        </a:buClr>
                        <a:buSzPts val="600"/>
                        <a:buFont typeface="Arial"/>
                        <a:buNone/>
                      </a:pPr>
                      <a:endParaRPr sz="600" u="none" strike="noStrike" cap="none">
                        <a:latin typeface="Calibri"/>
                        <a:ea typeface="Calibri"/>
                        <a:cs typeface="Calibri"/>
                        <a:sym typeface="Calibri"/>
                      </a:endParaRPr>
                    </a:p>
                    <a:p>
                      <a:pPr marL="0" marR="0" lvl="0" indent="0" algn="l" rtl="0">
                        <a:lnSpc>
                          <a:spcPct val="100000"/>
                        </a:lnSpc>
                        <a:spcBef>
                          <a:spcPts val="0"/>
                        </a:spcBef>
                        <a:spcAft>
                          <a:spcPts val="0"/>
                        </a:spcAft>
                        <a:buClr>
                          <a:schemeClr val="dk1"/>
                        </a:buClr>
                        <a:buSzPts val="600"/>
                        <a:buFont typeface="Arial"/>
                        <a:buNone/>
                      </a:pPr>
                      <a:endParaRPr sz="600" u="none" strike="noStrike" cap="none">
                        <a:latin typeface="Calibri"/>
                        <a:ea typeface="Calibri"/>
                        <a:cs typeface="Calibri"/>
                        <a:sym typeface="Calibri"/>
                      </a:endParaRPr>
                    </a:p>
                    <a:p>
                      <a:pPr marL="0" marR="0" lvl="0" indent="0" algn="l" rtl="0">
                        <a:lnSpc>
                          <a:spcPct val="100000"/>
                        </a:lnSpc>
                        <a:spcBef>
                          <a:spcPts val="0"/>
                        </a:spcBef>
                        <a:spcAft>
                          <a:spcPts val="0"/>
                        </a:spcAft>
                        <a:buClr>
                          <a:schemeClr val="dk1"/>
                        </a:buClr>
                        <a:buSzPts val="600"/>
                        <a:buFont typeface="Arial"/>
                        <a:buNone/>
                      </a:pPr>
                      <a:endParaRPr sz="600" u="none" strike="noStrike" cap="none">
                        <a:latin typeface="Calibri"/>
                        <a:ea typeface="Calibri"/>
                        <a:cs typeface="Calibri"/>
                        <a:sym typeface="Calibri"/>
                      </a:endParaRPr>
                    </a:p>
                    <a:p>
                      <a:pPr marL="0" marR="0" lvl="0" indent="0" algn="l" rtl="0">
                        <a:lnSpc>
                          <a:spcPct val="100000"/>
                        </a:lnSpc>
                        <a:spcBef>
                          <a:spcPts val="0"/>
                        </a:spcBef>
                        <a:spcAft>
                          <a:spcPts val="0"/>
                        </a:spcAft>
                        <a:buClr>
                          <a:schemeClr val="dk1"/>
                        </a:buClr>
                        <a:buSzPts val="600"/>
                        <a:buFont typeface="Arial"/>
                        <a:buNone/>
                      </a:pPr>
                      <a:endParaRPr sz="600" u="none" strike="noStrike" cap="none">
                        <a:latin typeface="Calibri"/>
                        <a:ea typeface="Calibri"/>
                        <a:cs typeface="Calibri"/>
                        <a:sym typeface="Calibri"/>
                      </a:endParaRPr>
                    </a:p>
                  </a:txBody>
                  <a:tcPr marL="91450" marR="91450" marT="45725" marB="457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tc>
                  <a:txBody>
                    <a:bodyPr/>
                    <a:lstStyle/>
                    <a:p>
                      <a:pPr marL="0" marR="0" lvl="0" indent="0" algn="l" rtl="0">
                        <a:lnSpc>
                          <a:spcPct val="100000"/>
                        </a:lnSpc>
                        <a:spcBef>
                          <a:spcPts val="0"/>
                        </a:spcBef>
                        <a:spcAft>
                          <a:spcPts val="0"/>
                        </a:spcAft>
                        <a:buClr>
                          <a:srgbClr val="000000"/>
                        </a:buClr>
                        <a:buSzPts val="600"/>
                        <a:buFont typeface="Arial"/>
                        <a:buNone/>
                      </a:pPr>
                      <a:r>
                        <a:rPr lang="en-US" sz="600" u="none" strike="noStrike" cap="none">
                          <a:latin typeface="Calibri"/>
                          <a:ea typeface="Calibri"/>
                          <a:cs typeface="Calibri"/>
                          <a:sym typeface="Calibri"/>
                        </a:rPr>
                        <a:t>To improve the amount of physical activity children do each day.</a:t>
                      </a:r>
                      <a:endParaRPr sz="1400" u="none" strike="noStrike" cap="none"/>
                    </a:p>
                  </a:txBody>
                  <a:tcPr marL="91450" marR="91450" marT="45725" marB="457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tc>
                  <a:txBody>
                    <a:bodyPr/>
                    <a:lstStyle/>
                    <a:p>
                      <a:pPr marL="0" marR="0" lvl="0" indent="0" algn="l" rtl="0">
                        <a:lnSpc>
                          <a:spcPct val="100000"/>
                        </a:lnSpc>
                        <a:spcBef>
                          <a:spcPts val="0"/>
                        </a:spcBef>
                        <a:spcAft>
                          <a:spcPts val="0"/>
                        </a:spcAft>
                        <a:buClr>
                          <a:srgbClr val="000000"/>
                        </a:buClr>
                        <a:buSzPts val="600"/>
                        <a:buFont typeface="Arial"/>
                        <a:buNone/>
                      </a:pPr>
                      <a:r>
                        <a:rPr lang="en-US" sz="600" u="none" strike="noStrike" cap="none" dirty="0">
                          <a:latin typeface="Calibri"/>
                          <a:ea typeface="Calibri"/>
                          <a:cs typeface="Calibri"/>
                          <a:sym typeface="Calibri"/>
                        </a:rPr>
                        <a:t>To increase daily physical activity levels and promote sustainable "Active Travel" by launching a whole-school "Walk and Wheel" initiative, centered around National Walk to School Week (May 18–22, 2026).</a:t>
                      </a:r>
                      <a:endParaRPr sz="600" u="none" strike="noStrike" cap="none" dirty="0">
                        <a:solidFill>
                          <a:schemeClr val="dk1"/>
                        </a:solidFill>
                        <a:latin typeface="Calibri"/>
                        <a:ea typeface="Calibri"/>
                        <a:cs typeface="Calibri"/>
                        <a:sym typeface="Calibri"/>
                      </a:endParaRPr>
                    </a:p>
                  </a:txBody>
                  <a:tcPr marL="91450" marR="91450" marT="45725" marB="457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tc>
                  <a:txBody>
                    <a:bodyPr/>
                    <a:lstStyle/>
                    <a:p>
                      <a:pPr marL="0" marR="0" lvl="0" indent="0" algn="l" rtl="0">
                        <a:lnSpc>
                          <a:spcPct val="100000"/>
                        </a:lnSpc>
                        <a:spcBef>
                          <a:spcPts val="0"/>
                        </a:spcBef>
                        <a:spcAft>
                          <a:spcPts val="0"/>
                        </a:spcAft>
                        <a:buClr>
                          <a:schemeClr val="dk1"/>
                        </a:buClr>
                        <a:buSzPts val="600"/>
                        <a:buFont typeface="Calibri"/>
                        <a:buNone/>
                      </a:pPr>
                      <a:r>
                        <a:rPr lang="en-US" sz="600" u="none" strike="noStrike" cap="none">
                          <a:latin typeface="Calibri"/>
                          <a:ea typeface="Calibri"/>
                          <a:cs typeface="Calibri"/>
                          <a:sym typeface="Calibri"/>
                        </a:rPr>
                        <a:t>To disrupt sedentary travel habits and increase daily physical activity levels for all pupils.</a:t>
                      </a:r>
                      <a:endParaRPr sz="600" b="1" u="none" strike="noStrike" cap="none">
                        <a:latin typeface="Calibri"/>
                        <a:ea typeface="Calibri"/>
                        <a:cs typeface="Calibri"/>
                        <a:sym typeface="Calibri"/>
                      </a:endParaRPr>
                    </a:p>
                    <a:p>
                      <a:pPr marL="0" marR="0" lvl="0" indent="0" algn="l" rtl="0">
                        <a:lnSpc>
                          <a:spcPct val="100000"/>
                        </a:lnSpc>
                        <a:spcBef>
                          <a:spcPts val="0"/>
                        </a:spcBef>
                        <a:spcAft>
                          <a:spcPts val="0"/>
                        </a:spcAft>
                        <a:buClr>
                          <a:schemeClr val="dk1"/>
                        </a:buClr>
                        <a:buSzPts val="600"/>
                        <a:buFont typeface="Calibri"/>
                        <a:buNone/>
                      </a:pPr>
                      <a:r>
                        <a:rPr lang="en-US" sz="600" u="none" strike="noStrike" cap="none">
                          <a:latin typeface="Calibri"/>
                          <a:ea typeface="Calibri"/>
                          <a:cs typeface="Calibri"/>
                          <a:sym typeface="Calibri"/>
                        </a:rPr>
                        <a:t>To provide a "pre-incentive" data point to measure the effectiveness of the May pilot. </a:t>
                      </a:r>
                      <a:endParaRPr sz="600" u="none" strike="noStrike" cap="none">
                        <a:latin typeface="Calibri"/>
                        <a:ea typeface="Calibri"/>
                        <a:cs typeface="Calibri"/>
                        <a:sym typeface="Calibri"/>
                      </a:endParaRPr>
                    </a:p>
                    <a:p>
                      <a:pPr marL="0" marR="0" lvl="0" indent="0" algn="l" rtl="0">
                        <a:lnSpc>
                          <a:spcPct val="100000"/>
                        </a:lnSpc>
                        <a:spcBef>
                          <a:spcPts val="0"/>
                        </a:spcBef>
                        <a:spcAft>
                          <a:spcPts val="0"/>
                        </a:spcAft>
                        <a:buClr>
                          <a:schemeClr val="dk1"/>
                        </a:buClr>
                        <a:buSzPts val="600"/>
                        <a:buFont typeface="Calibri"/>
                        <a:buNone/>
                      </a:pPr>
                      <a:r>
                        <a:rPr lang="en-US" sz="600" u="none" strike="noStrike" cap="none">
                          <a:latin typeface="Calibri"/>
                          <a:ea typeface="Calibri"/>
                          <a:cs typeface="Calibri"/>
                          <a:sym typeface="Calibri"/>
                        </a:rPr>
                        <a:t>To decide on the feasibility of re-enrolling in year-round tracking based on pupil and parent "buy-in."</a:t>
                      </a:r>
                      <a:endParaRPr sz="100" u="none" strike="noStrike" cap="none">
                        <a:solidFill>
                          <a:schemeClr val="dk1"/>
                        </a:solidFill>
                        <a:latin typeface="Calibri"/>
                        <a:ea typeface="Calibri"/>
                        <a:cs typeface="Calibri"/>
                        <a:sym typeface="Calibri"/>
                      </a:endParaRPr>
                    </a:p>
                  </a:txBody>
                  <a:tcPr marL="91450" marR="91450" marT="45725" marB="457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tc>
                  <a:txBody>
                    <a:bodyPr/>
                    <a:lstStyle/>
                    <a:p>
                      <a:pPr marL="0" marR="0" lvl="0" indent="0" algn="l" rtl="0">
                        <a:lnSpc>
                          <a:spcPct val="100000"/>
                        </a:lnSpc>
                        <a:spcBef>
                          <a:spcPts val="0"/>
                        </a:spcBef>
                        <a:spcAft>
                          <a:spcPts val="0"/>
                        </a:spcAft>
                        <a:buClr>
                          <a:schemeClr val="dk1"/>
                        </a:buClr>
                        <a:buSzPts val="600"/>
                        <a:buFont typeface="Calibri"/>
                        <a:buNone/>
                      </a:pPr>
                      <a:r>
                        <a:rPr lang="en-US" sz="600" u="none" strike="noStrike" cap="none">
                          <a:latin typeface="Calibri"/>
                          <a:ea typeface="Calibri"/>
                          <a:cs typeface="Calibri"/>
                          <a:sym typeface="Calibri"/>
                        </a:rPr>
                        <a:t>To use tracking data to highlight and improve physical habits of children through</a:t>
                      </a:r>
                      <a:r>
                        <a:rPr lang="en-US" sz="600">
                          <a:latin typeface="Calibri"/>
                          <a:ea typeface="Calibri"/>
                          <a:cs typeface="Calibri"/>
                          <a:sym typeface="Calibri"/>
                        </a:rPr>
                        <a:t>o</a:t>
                      </a:r>
                      <a:r>
                        <a:rPr lang="en-US" sz="600" u="none" strike="noStrike" cap="none">
                          <a:latin typeface="Calibri"/>
                          <a:ea typeface="Calibri"/>
                          <a:cs typeface="Calibri"/>
                          <a:sym typeface="Calibri"/>
                        </a:rPr>
                        <a:t>ut school.</a:t>
                      </a:r>
                      <a:endParaRPr sz="900" u="none" strike="noStrike" cap="none">
                        <a:latin typeface="Calibri"/>
                        <a:ea typeface="Calibri"/>
                        <a:cs typeface="Calibri"/>
                        <a:sym typeface="Calibri"/>
                      </a:endParaRPr>
                    </a:p>
                    <a:p>
                      <a:pPr marL="0" marR="0" lvl="0" indent="0" algn="l" rtl="0">
                        <a:lnSpc>
                          <a:spcPct val="100000"/>
                        </a:lnSpc>
                        <a:spcBef>
                          <a:spcPts val="0"/>
                        </a:spcBef>
                        <a:spcAft>
                          <a:spcPts val="0"/>
                        </a:spcAft>
                        <a:buClr>
                          <a:srgbClr val="000000"/>
                        </a:buClr>
                        <a:buSzPts val="600"/>
                        <a:buFont typeface="Arial"/>
                        <a:buNone/>
                      </a:pPr>
                      <a:endParaRPr sz="600" u="none" strike="noStrike" cap="none">
                        <a:solidFill>
                          <a:schemeClr val="dk1"/>
                        </a:solidFill>
                        <a:latin typeface="Calibri"/>
                        <a:ea typeface="Calibri"/>
                        <a:cs typeface="Calibri"/>
                        <a:sym typeface="Calibri"/>
                      </a:endParaRPr>
                    </a:p>
                  </a:txBody>
                  <a:tcPr marL="91450" marR="91450" marT="45725" marB="457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extLst>
                  <a:ext uri="{0D108BD9-81ED-4DB2-BD59-A6C34878D82A}">
                    <a16:rowId xmlns:a16="http://schemas.microsoft.com/office/drawing/2014/main" val="10001"/>
                  </a:ext>
                </a:extLst>
              </a:tr>
              <a:tr h="164250">
                <a:tc>
                  <a:txBody>
                    <a:bodyPr/>
                    <a:lstStyle/>
                    <a:p>
                      <a:pPr marL="0" marR="0" lvl="0" indent="0" algn="l" rtl="0">
                        <a:lnSpc>
                          <a:spcPct val="100000"/>
                        </a:lnSpc>
                        <a:spcBef>
                          <a:spcPts val="0"/>
                        </a:spcBef>
                        <a:spcAft>
                          <a:spcPts val="0"/>
                        </a:spcAft>
                        <a:buClr>
                          <a:schemeClr val="dk1"/>
                        </a:buClr>
                        <a:buSzPts val="600"/>
                        <a:buFont typeface="Arial"/>
                        <a:buNone/>
                      </a:pPr>
                      <a:endParaRPr sz="600" u="none" strike="noStrike" cap="none">
                        <a:latin typeface="Calibri"/>
                        <a:ea typeface="Calibri"/>
                        <a:cs typeface="Calibri"/>
                        <a:sym typeface="Calibri"/>
                      </a:endParaRPr>
                    </a:p>
                    <a:p>
                      <a:pPr marL="0" marR="0" lvl="0" indent="0" algn="l" rtl="0">
                        <a:lnSpc>
                          <a:spcPct val="100000"/>
                        </a:lnSpc>
                        <a:spcBef>
                          <a:spcPts val="0"/>
                        </a:spcBef>
                        <a:spcAft>
                          <a:spcPts val="0"/>
                        </a:spcAft>
                        <a:buClr>
                          <a:schemeClr val="dk1"/>
                        </a:buClr>
                        <a:buSzPts val="600"/>
                        <a:buFont typeface="Arial"/>
                        <a:buNone/>
                      </a:pPr>
                      <a:endParaRPr sz="600" u="none" strike="noStrike" cap="none">
                        <a:latin typeface="Calibri"/>
                        <a:ea typeface="Calibri"/>
                        <a:cs typeface="Calibri"/>
                        <a:sym typeface="Calibri"/>
                      </a:endParaRPr>
                    </a:p>
                  </a:txBody>
                  <a:tcPr marL="91450" marR="91450" marT="45725" marB="457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rgbClr val="CDE4BD"/>
                    </a:solidFill>
                  </a:tcPr>
                </a:tc>
                <a:tc>
                  <a:txBody>
                    <a:bodyPr/>
                    <a:lstStyle/>
                    <a:p>
                      <a:pPr marL="0" marR="0" lvl="0" indent="0" algn="ctr" rtl="0">
                        <a:lnSpc>
                          <a:spcPct val="100000"/>
                        </a:lnSpc>
                        <a:spcBef>
                          <a:spcPts val="0"/>
                        </a:spcBef>
                        <a:spcAft>
                          <a:spcPts val="0"/>
                        </a:spcAft>
                        <a:buClr>
                          <a:srgbClr val="000000"/>
                        </a:buClr>
                        <a:buSzPts val="700"/>
                        <a:buFont typeface="Arial"/>
                        <a:buNone/>
                      </a:pPr>
                      <a:r>
                        <a:rPr lang="en-US" sz="700" b="1" u="none" strike="noStrike" cap="none">
                          <a:solidFill>
                            <a:srgbClr val="000000"/>
                          </a:solidFill>
                          <a:latin typeface="Calibri"/>
                          <a:ea typeface="Calibri"/>
                          <a:cs typeface="Calibri"/>
                          <a:sym typeface="Calibri"/>
                        </a:rPr>
                        <a:t>What impact have you seen?</a:t>
                      </a:r>
                      <a:endParaRPr sz="1400" u="none" strike="noStrike" cap="none"/>
                    </a:p>
                  </a:txBody>
                  <a:tcPr marL="91450" marR="91450" marT="45725" marB="457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rgbClr val="CDE4BD"/>
                    </a:solidFill>
                  </a:tcPr>
                </a:tc>
                <a:tc>
                  <a:txBody>
                    <a:bodyPr/>
                    <a:lstStyle/>
                    <a:p>
                      <a:pPr marL="0" marR="0" lvl="0" indent="0" algn="ctr" rtl="0">
                        <a:lnSpc>
                          <a:spcPct val="100000"/>
                        </a:lnSpc>
                        <a:spcBef>
                          <a:spcPts val="0"/>
                        </a:spcBef>
                        <a:spcAft>
                          <a:spcPts val="0"/>
                        </a:spcAft>
                        <a:buClr>
                          <a:srgbClr val="000000"/>
                        </a:buClr>
                        <a:buSzPts val="700"/>
                        <a:buFont typeface="Arial"/>
                        <a:buNone/>
                      </a:pPr>
                      <a:r>
                        <a:rPr lang="en-US" sz="700" b="1" u="none" strike="noStrike" cap="none">
                          <a:solidFill>
                            <a:srgbClr val="000000"/>
                          </a:solidFill>
                          <a:latin typeface="Calibri"/>
                          <a:ea typeface="Calibri"/>
                          <a:cs typeface="Calibri"/>
                          <a:sym typeface="Calibri"/>
                        </a:rPr>
                        <a:t>Are the improvements sustainable? How?</a:t>
                      </a:r>
                      <a:endParaRPr sz="700" b="1" u="none" strike="noStrike" cap="none">
                        <a:solidFill>
                          <a:srgbClr val="000000"/>
                        </a:solidFill>
                        <a:latin typeface="Calibri"/>
                        <a:ea typeface="Calibri"/>
                        <a:cs typeface="Calibri"/>
                        <a:sym typeface="Calibri"/>
                      </a:endParaRPr>
                    </a:p>
                  </a:txBody>
                  <a:tcPr marL="91450" marR="91450" marT="45725" marB="457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rgbClr val="CDE4BD"/>
                    </a:solidFill>
                  </a:tcPr>
                </a:tc>
                <a:tc>
                  <a:txBody>
                    <a:bodyPr/>
                    <a:lstStyle/>
                    <a:p>
                      <a:pPr marL="0" marR="0" lvl="0" indent="0" algn="ctr" rtl="0">
                        <a:lnSpc>
                          <a:spcPct val="100000"/>
                        </a:lnSpc>
                        <a:spcBef>
                          <a:spcPts val="0"/>
                        </a:spcBef>
                        <a:spcAft>
                          <a:spcPts val="0"/>
                        </a:spcAft>
                        <a:buClr>
                          <a:srgbClr val="000000"/>
                        </a:buClr>
                        <a:buSzPts val="700"/>
                        <a:buFont typeface="Calibri"/>
                        <a:buNone/>
                      </a:pPr>
                      <a:r>
                        <a:rPr lang="en-US" sz="700" b="1" u="none" strike="noStrike" cap="none">
                          <a:solidFill>
                            <a:srgbClr val="000000"/>
                          </a:solidFill>
                          <a:latin typeface="Calibri"/>
                          <a:ea typeface="Calibri"/>
                          <a:cs typeface="Calibri"/>
                          <a:sym typeface="Calibri"/>
                        </a:rPr>
                        <a:t>Supporting evidence</a:t>
                      </a:r>
                      <a:endParaRPr sz="1400" u="none" strike="noStrike" cap="none"/>
                    </a:p>
                  </a:txBody>
                  <a:tcPr marL="91450" marR="91450" marT="45725" marB="457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rgbClr val="CDE4BD"/>
                    </a:solidFill>
                  </a:tcPr>
                </a:tc>
                <a:tc>
                  <a:txBody>
                    <a:bodyPr/>
                    <a:lstStyle/>
                    <a:p>
                      <a:pPr marL="0" marR="0" lvl="0" indent="0" algn="ctr" rtl="0">
                        <a:lnSpc>
                          <a:spcPct val="100000"/>
                        </a:lnSpc>
                        <a:spcBef>
                          <a:spcPts val="0"/>
                        </a:spcBef>
                        <a:spcAft>
                          <a:spcPts val="0"/>
                        </a:spcAft>
                        <a:buClr>
                          <a:srgbClr val="000000"/>
                        </a:buClr>
                        <a:buSzPts val="700"/>
                        <a:buFont typeface="Calibri"/>
                        <a:buNone/>
                      </a:pPr>
                      <a:r>
                        <a:rPr lang="en-US" sz="700" b="1" u="none" strike="noStrike" cap="none">
                          <a:solidFill>
                            <a:srgbClr val="000000"/>
                          </a:solidFill>
                          <a:latin typeface="Calibri"/>
                          <a:ea typeface="Calibri"/>
                          <a:cs typeface="Calibri"/>
                          <a:sym typeface="Calibri"/>
                        </a:rPr>
                        <a:t>Approx. cost</a:t>
                      </a:r>
                      <a:endParaRPr sz="700" b="1" u="none" strike="noStrike" cap="none">
                        <a:solidFill>
                          <a:srgbClr val="000000"/>
                        </a:solidFill>
                        <a:latin typeface="Calibri"/>
                        <a:ea typeface="Calibri"/>
                        <a:cs typeface="Calibri"/>
                        <a:sym typeface="Calibri"/>
                      </a:endParaRPr>
                    </a:p>
                  </a:txBody>
                  <a:tcPr marL="91450" marR="91450" marT="45725" marB="457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rgbClr val="CDE4BD"/>
                    </a:solidFill>
                  </a:tcPr>
                </a:tc>
                <a:extLst>
                  <a:ext uri="{0D108BD9-81ED-4DB2-BD59-A6C34878D82A}">
                    <a16:rowId xmlns:a16="http://schemas.microsoft.com/office/drawing/2014/main" val="10002"/>
                  </a:ext>
                </a:extLst>
              </a:tr>
              <a:tr h="370850">
                <a:tc>
                  <a:txBody>
                    <a:bodyPr/>
                    <a:lstStyle/>
                    <a:p>
                      <a:pPr marL="0" marR="0" lvl="0" indent="0" algn="l" rtl="0">
                        <a:lnSpc>
                          <a:spcPct val="100000"/>
                        </a:lnSpc>
                        <a:spcBef>
                          <a:spcPts val="0"/>
                        </a:spcBef>
                        <a:spcAft>
                          <a:spcPts val="0"/>
                        </a:spcAft>
                        <a:buClr>
                          <a:schemeClr val="dk1"/>
                        </a:buClr>
                        <a:buSzPts val="600"/>
                        <a:buFont typeface="Arial"/>
                        <a:buNone/>
                      </a:pPr>
                      <a:endParaRPr sz="600" u="none" strike="noStrike" cap="none">
                        <a:latin typeface="Calibri"/>
                        <a:ea typeface="Calibri"/>
                        <a:cs typeface="Calibri"/>
                        <a:sym typeface="Calibri"/>
                      </a:endParaRPr>
                    </a:p>
                    <a:p>
                      <a:pPr marL="0" marR="0" lvl="0" indent="0" algn="l" rtl="0">
                        <a:lnSpc>
                          <a:spcPct val="100000"/>
                        </a:lnSpc>
                        <a:spcBef>
                          <a:spcPts val="0"/>
                        </a:spcBef>
                        <a:spcAft>
                          <a:spcPts val="0"/>
                        </a:spcAft>
                        <a:buClr>
                          <a:schemeClr val="dk1"/>
                        </a:buClr>
                        <a:buSzPts val="600"/>
                        <a:buFont typeface="Arial"/>
                        <a:buNone/>
                      </a:pPr>
                      <a:endParaRPr sz="600" u="none" strike="noStrike" cap="none">
                        <a:latin typeface="Calibri"/>
                        <a:ea typeface="Calibri"/>
                        <a:cs typeface="Calibri"/>
                        <a:sym typeface="Calibri"/>
                      </a:endParaRPr>
                    </a:p>
                    <a:p>
                      <a:pPr marL="0" marR="0" lvl="0" indent="0" algn="ctr" rtl="0">
                        <a:lnSpc>
                          <a:spcPct val="100000"/>
                        </a:lnSpc>
                        <a:spcBef>
                          <a:spcPts val="0"/>
                        </a:spcBef>
                        <a:spcAft>
                          <a:spcPts val="0"/>
                        </a:spcAft>
                        <a:buClr>
                          <a:schemeClr val="dk1"/>
                        </a:buClr>
                        <a:buSzPts val="700"/>
                        <a:buFont typeface="Arial"/>
                        <a:buNone/>
                      </a:pPr>
                      <a:endParaRPr sz="700" b="1" u="none" strike="noStrike" cap="none">
                        <a:latin typeface="Calibri"/>
                        <a:ea typeface="Calibri"/>
                        <a:cs typeface="Calibri"/>
                        <a:sym typeface="Calibri"/>
                      </a:endParaRPr>
                    </a:p>
                    <a:p>
                      <a:pPr marL="0" marR="0" lvl="0" indent="0" algn="ctr" rtl="0">
                        <a:lnSpc>
                          <a:spcPct val="100000"/>
                        </a:lnSpc>
                        <a:spcBef>
                          <a:spcPts val="0"/>
                        </a:spcBef>
                        <a:spcAft>
                          <a:spcPts val="0"/>
                        </a:spcAft>
                        <a:buClr>
                          <a:schemeClr val="dk1"/>
                        </a:buClr>
                        <a:buSzPts val="700"/>
                        <a:buFont typeface="Arial"/>
                        <a:buNone/>
                      </a:pPr>
                      <a:endParaRPr sz="700" b="1" u="none" strike="noStrike" cap="none">
                        <a:latin typeface="Calibri"/>
                        <a:ea typeface="Calibri"/>
                        <a:cs typeface="Calibri"/>
                        <a:sym typeface="Calibri"/>
                      </a:endParaRPr>
                    </a:p>
                    <a:p>
                      <a:pPr marL="0" marR="0" lvl="0" indent="0" algn="ctr" rtl="0">
                        <a:lnSpc>
                          <a:spcPct val="100000"/>
                        </a:lnSpc>
                        <a:spcBef>
                          <a:spcPts val="0"/>
                        </a:spcBef>
                        <a:spcAft>
                          <a:spcPts val="0"/>
                        </a:spcAft>
                        <a:buClr>
                          <a:schemeClr val="dk1"/>
                        </a:buClr>
                        <a:buSzPts val="650"/>
                        <a:buFont typeface="Calibri"/>
                        <a:buNone/>
                      </a:pPr>
                      <a:r>
                        <a:rPr lang="en-US" sz="650" b="1" u="none" strike="noStrike" cap="none">
                          <a:latin typeface="Calibri"/>
                          <a:ea typeface="Calibri"/>
                          <a:cs typeface="Calibri"/>
                          <a:sym typeface="Calibri"/>
                        </a:rPr>
                        <a:t>Evaluate</a:t>
                      </a:r>
                      <a:r>
                        <a:rPr lang="en-US" sz="700" b="1" u="none" strike="noStrike" cap="none">
                          <a:latin typeface="Calibri"/>
                          <a:ea typeface="Calibri"/>
                          <a:cs typeface="Calibri"/>
                          <a:sym typeface="Calibri"/>
                        </a:rPr>
                        <a:t> </a:t>
                      </a:r>
                      <a:r>
                        <a:rPr lang="en-US" sz="500" b="1" u="none" strike="noStrike" cap="none">
                          <a:latin typeface="Calibri"/>
                          <a:ea typeface="Calibri"/>
                          <a:cs typeface="Calibri"/>
                          <a:sym typeface="Calibri"/>
                        </a:rPr>
                        <a:t>(Complete in July)</a:t>
                      </a:r>
                      <a:endParaRPr sz="1400" u="none" strike="noStrike" cap="none"/>
                    </a:p>
                    <a:p>
                      <a:pPr marL="0" marR="0" lvl="0" indent="0" algn="l" rtl="0">
                        <a:lnSpc>
                          <a:spcPct val="100000"/>
                        </a:lnSpc>
                        <a:spcBef>
                          <a:spcPts val="0"/>
                        </a:spcBef>
                        <a:spcAft>
                          <a:spcPts val="0"/>
                        </a:spcAft>
                        <a:buClr>
                          <a:schemeClr val="dk1"/>
                        </a:buClr>
                        <a:buSzPts val="600"/>
                        <a:buFont typeface="Arial"/>
                        <a:buNone/>
                      </a:pPr>
                      <a:endParaRPr sz="600" u="none" strike="noStrike" cap="none">
                        <a:latin typeface="Calibri"/>
                        <a:ea typeface="Calibri"/>
                        <a:cs typeface="Calibri"/>
                        <a:sym typeface="Calibri"/>
                      </a:endParaRPr>
                    </a:p>
                    <a:p>
                      <a:pPr marL="0" marR="0" lvl="0" indent="0" algn="l" rtl="0">
                        <a:lnSpc>
                          <a:spcPct val="100000"/>
                        </a:lnSpc>
                        <a:spcBef>
                          <a:spcPts val="0"/>
                        </a:spcBef>
                        <a:spcAft>
                          <a:spcPts val="0"/>
                        </a:spcAft>
                        <a:buClr>
                          <a:schemeClr val="dk1"/>
                        </a:buClr>
                        <a:buSzPts val="600"/>
                        <a:buFont typeface="Arial"/>
                        <a:buNone/>
                      </a:pPr>
                      <a:endParaRPr sz="600" u="none" strike="noStrike" cap="none">
                        <a:latin typeface="Calibri"/>
                        <a:ea typeface="Calibri"/>
                        <a:cs typeface="Calibri"/>
                        <a:sym typeface="Calibri"/>
                      </a:endParaRPr>
                    </a:p>
                    <a:p>
                      <a:pPr marL="0" marR="0" lvl="0" indent="0" algn="l" rtl="0">
                        <a:lnSpc>
                          <a:spcPct val="100000"/>
                        </a:lnSpc>
                        <a:spcBef>
                          <a:spcPts val="0"/>
                        </a:spcBef>
                        <a:spcAft>
                          <a:spcPts val="0"/>
                        </a:spcAft>
                        <a:buClr>
                          <a:schemeClr val="dk1"/>
                        </a:buClr>
                        <a:buSzPts val="600"/>
                        <a:buFont typeface="Arial"/>
                        <a:buNone/>
                      </a:pPr>
                      <a:endParaRPr sz="600" u="none" strike="noStrike" cap="none">
                        <a:latin typeface="Calibri"/>
                        <a:ea typeface="Calibri"/>
                        <a:cs typeface="Calibri"/>
                        <a:sym typeface="Calibri"/>
                      </a:endParaRPr>
                    </a:p>
                    <a:p>
                      <a:pPr marL="0" marR="0" lvl="0" indent="0" algn="l" rtl="0">
                        <a:lnSpc>
                          <a:spcPct val="100000"/>
                        </a:lnSpc>
                        <a:spcBef>
                          <a:spcPts val="0"/>
                        </a:spcBef>
                        <a:spcAft>
                          <a:spcPts val="0"/>
                        </a:spcAft>
                        <a:buClr>
                          <a:schemeClr val="dk1"/>
                        </a:buClr>
                        <a:buSzPts val="600"/>
                        <a:buFont typeface="Arial"/>
                        <a:buNone/>
                      </a:pPr>
                      <a:endParaRPr sz="600" u="none" strike="noStrike" cap="none">
                        <a:latin typeface="Calibri"/>
                        <a:ea typeface="Calibri"/>
                        <a:cs typeface="Calibri"/>
                        <a:sym typeface="Calibri"/>
                      </a:endParaRPr>
                    </a:p>
                    <a:p>
                      <a:pPr marL="0" marR="0" lvl="0" indent="0" algn="l" rtl="0">
                        <a:lnSpc>
                          <a:spcPct val="100000"/>
                        </a:lnSpc>
                        <a:spcBef>
                          <a:spcPts val="0"/>
                        </a:spcBef>
                        <a:spcAft>
                          <a:spcPts val="0"/>
                        </a:spcAft>
                        <a:buClr>
                          <a:schemeClr val="dk1"/>
                        </a:buClr>
                        <a:buSzPts val="600"/>
                        <a:buFont typeface="Arial"/>
                        <a:buNone/>
                      </a:pPr>
                      <a:endParaRPr sz="600" u="none" strike="noStrike" cap="none">
                        <a:latin typeface="Calibri"/>
                        <a:ea typeface="Calibri"/>
                        <a:cs typeface="Calibri"/>
                        <a:sym typeface="Calibri"/>
                      </a:endParaRPr>
                    </a:p>
                    <a:p>
                      <a:pPr marL="0" marR="0" lvl="0" indent="0" algn="l" rtl="0">
                        <a:lnSpc>
                          <a:spcPct val="100000"/>
                        </a:lnSpc>
                        <a:spcBef>
                          <a:spcPts val="0"/>
                        </a:spcBef>
                        <a:spcAft>
                          <a:spcPts val="0"/>
                        </a:spcAft>
                        <a:buClr>
                          <a:schemeClr val="dk1"/>
                        </a:buClr>
                        <a:buSzPts val="600"/>
                        <a:buFont typeface="Arial"/>
                        <a:buNone/>
                      </a:pPr>
                      <a:endParaRPr sz="600" u="none" strike="noStrike" cap="none">
                        <a:latin typeface="Calibri"/>
                        <a:ea typeface="Calibri"/>
                        <a:cs typeface="Calibri"/>
                        <a:sym typeface="Calibri"/>
                      </a:endParaRPr>
                    </a:p>
                  </a:txBody>
                  <a:tcPr marL="91450" marR="91450" marT="45725" marB="457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tc>
                  <a:txBody>
                    <a:bodyPr/>
                    <a:lstStyle/>
                    <a:p>
                      <a:pPr marL="0" marR="0" lvl="0" indent="0" algn="l" rtl="0">
                        <a:lnSpc>
                          <a:spcPct val="100000"/>
                        </a:lnSpc>
                        <a:spcBef>
                          <a:spcPts val="0"/>
                        </a:spcBef>
                        <a:spcAft>
                          <a:spcPts val="0"/>
                        </a:spcAft>
                        <a:buClr>
                          <a:schemeClr val="dk1"/>
                        </a:buClr>
                        <a:buSzPts val="600"/>
                        <a:buFont typeface="Calibri"/>
                        <a:buNone/>
                      </a:pPr>
                      <a:r>
                        <a:rPr lang="en-US" sz="600" u="none" strike="noStrike" cap="none">
                          <a:solidFill>
                            <a:schemeClr val="dk1"/>
                          </a:solidFill>
                          <a:latin typeface="Calibri"/>
                          <a:ea typeface="Calibri"/>
                          <a:cs typeface="Calibri"/>
                          <a:sym typeface="Calibri"/>
                        </a:rPr>
                        <a:t>Add text here</a:t>
                      </a:r>
                      <a:endParaRPr sz="1400" u="none" strike="noStrike" cap="none"/>
                    </a:p>
                    <a:p>
                      <a:pPr marL="0" marR="0" lvl="0" indent="0" algn="l" rtl="0">
                        <a:lnSpc>
                          <a:spcPct val="100000"/>
                        </a:lnSpc>
                        <a:spcBef>
                          <a:spcPts val="0"/>
                        </a:spcBef>
                        <a:spcAft>
                          <a:spcPts val="0"/>
                        </a:spcAft>
                        <a:buClr>
                          <a:srgbClr val="000000"/>
                        </a:buClr>
                        <a:buSzPts val="450"/>
                        <a:buFont typeface="Arial"/>
                        <a:buNone/>
                      </a:pPr>
                      <a:endParaRPr sz="450" u="none" strike="noStrike" cap="none">
                        <a:solidFill>
                          <a:schemeClr val="dk1"/>
                        </a:solidFill>
                        <a:latin typeface="Calibri"/>
                        <a:ea typeface="Calibri"/>
                        <a:cs typeface="Calibri"/>
                        <a:sym typeface="Calibri"/>
                      </a:endParaRPr>
                    </a:p>
                  </a:txBody>
                  <a:tcPr marL="91450" marR="91450" marT="45725" marB="457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tc>
                  <a:txBody>
                    <a:bodyPr/>
                    <a:lstStyle/>
                    <a:p>
                      <a:pPr marL="0" marR="0" lvl="0" indent="0" algn="l" rtl="0">
                        <a:lnSpc>
                          <a:spcPct val="100000"/>
                        </a:lnSpc>
                        <a:spcBef>
                          <a:spcPts val="0"/>
                        </a:spcBef>
                        <a:spcAft>
                          <a:spcPts val="0"/>
                        </a:spcAft>
                        <a:buClr>
                          <a:schemeClr val="dk1"/>
                        </a:buClr>
                        <a:buSzPts val="600"/>
                        <a:buFont typeface="Calibri"/>
                        <a:buNone/>
                      </a:pPr>
                      <a:r>
                        <a:rPr lang="en-US" sz="600" u="none" strike="noStrike" cap="none">
                          <a:solidFill>
                            <a:schemeClr val="dk1"/>
                          </a:solidFill>
                          <a:latin typeface="Calibri"/>
                          <a:ea typeface="Calibri"/>
                          <a:cs typeface="Calibri"/>
                          <a:sym typeface="Calibri"/>
                        </a:rPr>
                        <a:t>Add text here</a:t>
                      </a:r>
                      <a:endParaRPr sz="1400" u="none" strike="noStrike" cap="none"/>
                    </a:p>
                    <a:p>
                      <a:pPr marL="0" marR="0" lvl="0" indent="0" algn="l" rtl="0">
                        <a:lnSpc>
                          <a:spcPct val="100000"/>
                        </a:lnSpc>
                        <a:spcBef>
                          <a:spcPts val="0"/>
                        </a:spcBef>
                        <a:spcAft>
                          <a:spcPts val="0"/>
                        </a:spcAft>
                        <a:buClr>
                          <a:srgbClr val="000000"/>
                        </a:buClr>
                        <a:buSzPts val="600"/>
                        <a:buFont typeface="Arial"/>
                        <a:buNone/>
                      </a:pPr>
                      <a:endParaRPr sz="600" u="none" strike="noStrike" cap="none">
                        <a:solidFill>
                          <a:schemeClr val="dk1"/>
                        </a:solidFill>
                        <a:latin typeface="Calibri"/>
                        <a:ea typeface="Calibri"/>
                        <a:cs typeface="Calibri"/>
                        <a:sym typeface="Calibri"/>
                      </a:endParaRPr>
                    </a:p>
                  </a:txBody>
                  <a:tcPr marL="91450" marR="91450" marT="45725" marB="457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tc>
                  <a:txBody>
                    <a:bodyPr/>
                    <a:lstStyle/>
                    <a:p>
                      <a:pPr marL="0" marR="0" lvl="0" indent="0" algn="l" rtl="0">
                        <a:lnSpc>
                          <a:spcPct val="100000"/>
                        </a:lnSpc>
                        <a:spcBef>
                          <a:spcPts val="0"/>
                        </a:spcBef>
                        <a:spcAft>
                          <a:spcPts val="0"/>
                        </a:spcAft>
                        <a:buClr>
                          <a:schemeClr val="dk1"/>
                        </a:buClr>
                        <a:buSzPts val="600"/>
                        <a:buFont typeface="Calibri"/>
                        <a:buNone/>
                      </a:pPr>
                      <a:r>
                        <a:rPr lang="en-US" sz="600" u="none" strike="noStrike" cap="none">
                          <a:solidFill>
                            <a:schemeClr val="dk1"/>
                          </a:solidFill>
                          <a:latin typeface="Calibri"/>
                          <a:ea typeface="Calibri"/>
                          <a:cs typeface="Calibri"/>
                          <a:sym typeface="Calibri"/>
                        </a:rPr>
                        <a:t>Add text here</a:t>
                      </a:r>
                      <a:endParaRPr sz="1400" u="none" strike="noStrike" cap="none"/>
                    </a:p>
                    <a:p>
                      <a:pPr marL="0" marR="0" lvl="0" indent="0" algn="l" rtl="0">
                        <a:lnSpc>
                          <a:spcPct val="100000"/>
                        </a:lnSpc>
                        <a:spcBef>
                          <a:spcPts val="0"/>
                        </a:spcBef>
                        <a:spcAft>
                          <a:spcPts val="0"/>
                        </a:spcAft>
                        <a:buClr>
                          <a:srgbClr val="000000"/>
                        </a:buClr>
                        <a:buSzPts val="600"/>
                        <a:buFont typeface="Arial"/>
                        <a:buNone/>
                      </a:pPr>
                      <a:endParaRPr sz="600" u="none" strike="noStrike" cap="none">
                        <a:solidFill>
                          <a:schemeClr val="dk1"/>
                        </a:solidFill>
                        <a:latin typeface="Calibri"/>
                        <a:ea typeface="Calibri"/>
                        <a:cs typeface="Calibri"/>
                        <a:sym typeface="Calibri"/>
                      </a:endParaRPr>
                    </a:p>
                  </a:txBody>
                  <a:tcPr marL="91450" marR="91450" marT="45725" marB="457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tc>
                  <a:txBody>
                    <a:bodyPr/>
                    <a:lstStyle/>
                    <a:p>
                      <a:pPr marL="0" marR="0" lvl="0" indent="0" algn="l" rtl="0">
                        <a:lnSpc>
                          <a:spcPct val="100000"/>
                        </a:lnSpc>
                        <a:spcBef>
                          <a:spcPts val="0"/>
                        </a:spcBef>
                        <a:spcAft>
                          <a:spcPts val="0"/>
                        </a:spcAft>
                        <a:buClr>
                          <a:schemeClr val="dk1"/>
                        </a:buClr>
                        <a:buSzPts val="600"/>
                        <a:buFont typeface="Calibri"/>
                        <a:buNone/>
                      </a:pPr>
                      <a:r>
                        <a:rPr lang="en-US" sz="600" u="none" strike="noStrike" cap="none" dirty="0">
                          <a:solidFill>
                            <a:schemeClr val="dk1"/>
                          </a:solidFill>
                          <a:latin typeface="Calibri"/>
                          <a:ea typeface="Calibri"/>
                          <a:cs typeface="Calibri"/>
                          <a:sym typeface="Calibri"/>
                        </a:rPr>
                        <a:t>Add text here</a:t>
                      </a:r>
                      <a:endParaRPr sz="1400" u="none" strike="noStrike" cap="none" dirty="0"/>
                    </a:p>
                    <a:p>
                      <a:pPr marL="0" marR="0" lvl="0" indent="0" algn="l" rtl="0">
                        <a:lnSpc>
                          <a:spcPct val="100000"/>
                        </a:lnSpc>
                        <a:spcBef>
                          <a:spcPts val="0"/>
                        </a:spcBef>
                        <a:spcAft>
                          <a:spcPts val="0"/>
                        </a:spcAft>
                        <a:buClr>
                          <a:srgbClr val="000000"/>
                        </a:buClr>
                        <a:buSzPts val="600"/>
                        <a:buFont typeface="Arial"/>
                        <a:buNone/>
                      </a:pPr>
                      <a:endParaRPr sz="600" b="1" u="none" strike="noStrike" cap="none" dirty="0">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600"/>
                        <a:buFont typeface="Arial"/>
                        <a:buNone/>
                      </a:pPr>
                      <a:endParaRPr sz="600" u="none" strike="noStrike" cap="none" dirty="0">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600"/>
                        <a:buFont typeface="Arial"/>
                        <a:buNone/>
                      </a:pPr>
                      <a:endParaRPr sz="600" u="none" strike="noStrike" cap="none" dirty="0">
                        <a:solidFill>
                          <a:schemeClr val="dk1"/>
                        </a:solidFill>
                        <a:latin typeface="Calibri"/>
                        <a:ea typeface="Calibri"/>
                        <a:cs typeface="Calibri"/>
                        <a:sym typeface="Calibri"/>
                      </a:endParaRPr>
                    </a:p>
                  </a:txBody>
                  <a:tcPr marL="91450" marR="91450" marT="45725" marB="457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extLst>
                  <a:ext uri="{0D108BD9-81ED-4DB2-BD59-A6C34878D82A}">
                    <a16:rowId xmlns:a16="http://schemas.microsoft.com/office/drawing/2014/main" val="10003"/>
                  </a:ext>
                </a:extLst>
              </a:tr>
            </a:tbl>
          </a:graphicData>
        </a:graphic>
      </p:graphicFrame>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39"/>
        <p:cNvGrpSpPr/>
        <p:nvPr/>
      </p:nvGrpSpPr>
      <p:grpSpPr>
        <a:xfrm>
          <a:off x="0" y="0"/>
          <a:ext cx="0" cy="0"/>
          <a:chOff x="0" y="0"/>
          <a:chExt cx="0" cy="0"/>
        </a:xfrm>
      </p:grpSpPr>
      <p:pic>
        <p:nvPicPr>
          <p:cNvPr id="140" name="Google Shape;140;p11" descr="A screenshot of a computer&#10;&#10;AI-generated content may be incorrect."/>
          <p:cNvPicPr preferRelativeResize="0"/>
          <p:nvPr/>
        </p:nvPicPr>
        <p:blipFill rotWithShape="1">
          <a:blip r:embed="rId3">
            <a:alphaModFix/>
          </a:blip>
          <a:srcRect/>
          <a:stretch/>
        </p:blipFill>
        <p:spPr>
          <a:xfrm>
            <a:off x="-16769" y="0"/>
            <a:ext cx="6166284" cy="4322536"/>
          </a:xfrm>
          <a:prstGeom prst="rect">
            <a:avLst/>
          </a:prstGeom>
          <a:noFill/>
          <a:ln>
            <a:noFill/>
          </a:ln>
        </p:spPr>
      </p:pic>
      <p:sp>
        <p:nvSpPr>
          <p:cNvPr id="141" name="Google Shape;141;p11"/>
          <p:cNvSpPr txBox="1"/>
          <p:nvPr/>
        </p:nvSpPr>
        <p:spPr>
          <a:xfrm>
            <a:off x="241825" y="208550"/>
            <a:ext cx="3559500" cy="2616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100"/>
              <a:buFont typeface="Arial"/>
              <a:buNone/>
            </a:pPr>
            <a:r>
              <a:rPr lang="en-US" sz="1100" b="1" i="0" u="none" strike="noStrike" cap="none">
                <a:solidFill>
                  <a:schemeClr val="dk1"/>
                </a:solidFill>
                <a:latin typeface="Calibri"/>
                <a:ea typeface="Calibri"/>
                <a:cs typeface="Calibri"/>
                <a:sym typeface="Calibri"/>
              </a:rPr>
              <a:t>Your objective: To further develop school playtimes (2,3)</a:t>
            </a:r>
            <a:endParaRPr sz="1300" b="0" i="0" u="none" strike="noStrike" cap="none">
              <a:solidFill>
                <a:srgbClr val="000000"/>
              </a:solidFill>
              <a:latin typeface="Arial"/>
              <a:ea typeface="Arial"/>
              <a:cs typeface="Arial"/>
              <a:sym typeface="Arial"/>
            </a:endParaRPr>
          </a:p>
        </p:txBody>
      </p:sp>
      <p:graphicFrame>
        <p:nvGraphicFramePr>
          <p:cNvPr id="142" name="Google Shape;142;p11"/>
          <p:cNvGraphicFramePr/>
          <p:nvPr/>
        </p:nvGraphicFramePr>
        <p:xfrm>
          <a:off x="294842" y="694098"/>
          <a:ext cx="5530125" cy="3276640"/>
        </p:xfrm>
        <a:graphic>
          <a:graphicData uri="http://schemas.openxmlformats.org/drawingml/2006/table">
            <a:tbl>
              <a:tblPr firstRow="1" bandRow="1">
                <a:noFill/>
                <a:tableStyleId>{54E7D2A0-FF7D-442E-8EBE-535B381465F7}</a:tableStyleId>
              </a:tblPr>
              <a:tblGrid>
                <a:gridCol w="497650">
                  <a:extLst>
                    <a:ext uri="{9D8B030D-6E8A-4147-A177-3AD203B41FA5}">
                      <a16:colId xmlns:a16="http://schemas.microsoft.com/office/drawing/2014/main" val="20000"/>
                    </a:ext>
                  </a:extLst>
                </a:gridCol>
                <a:gridCol w="1089650">
                  <a:extLst>
                    <a:ext uri="{9D8B030D-6E8A-4147-A177-3AD203B41FA5}">
                      <a16:colId xmlns:a16="http://schemas.microsoft.com/office/drawing/2014/main" val="20001"/>
                    </a:ext>
                  </a:extLst>
                </a:gridCol>
                <a:gridCol w="1510975">
                  <a:extLst>
                    <a:ext uri="{9D8B030D-6E8A-4147-A177-3AD203B41FA5}">
                      <a16:colId xmlns:a16="http://schemas.microsoft.com/office/drawing/2014/main" val="20002"/>
                    </a:ext>
                  </a:extLst>
                </a:gridCol>
                <a:gridCol w="1422725">
                  <a:extLst>
                    <a:ext uri="{9D8B030D-6E8A-4147-A177-3AD203B41FA5}">
                      <a16:colId xmlns:a16="http://schemas.microsoft.com/office/drawing/2014/main" val="20003"/>
                    </a:ext>
                  </a:extLst>
                </a:gridCol>
                <a:gridCol w="1009125">
                  <a:extLst>
                    <a:ext uri="{9D8B030D-6E8A-4147-A177-3AD203B41FA5}">
                      <a16:colId xmlns:a16="http://schemas.microsoft.com/office/drawing/2014/main" val="20004"/>
                    </a:ext>
                  </a:extLst>
                </a:gridCol>
              </a:tblGrid>
              <a:tr h="226250">
                <a:tc>
                  <a:txBody>
                    <a:bodyPr/>
                    <a:lstStyle/>
                    <a:p>
                      <a:pPr marL="0" marR="0" lvl="0" indent="0" algn="ctr" rtl="0">
                        <a:lnSpc>
                          <a:spcPct val="100000"/>
                        </a:lnSpc>
                        <a:spcBef>
                          <a:spcPts val="0"/>
                        </a:spcBef>
                        <a:spcAft>
                          <a:spcPts val="0"/>
                        </a:spcAft>
                        <a:buClr>
                          <a:srgbClr val="000000"/>
                        </a:buClr>
                        <a:buSzPts val="700"/>
                        <a:buFont typeface="Arial"/>
                        <a:buNone/>
                      </a:pPr>
                      <a:endParaRPr sz="700" u="none" strike="noStrike" cap="none">
                        <a:solidFill>
                          <a:srgbClr val="000000"/>
                        </a:solidFill>
                        <a:latin typeface="Calibri"/>
                        <a:ea typeface="Calibri"/>
                        <a:cs typeface="Calibri"/>
                        <a:sym typeface="Calibri"/>
                      </a:endParaRPr>
                    </a:p>
                  </a:txBody>
                  <a:tcPr marL="91450" marR="91450" marT="45725" marB="457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rgbClr val="CDE4BD"/>
                    </a:solidFill>
                  </a:tcPr>
                </a:tc>
                <a:tc>
                  <a:txBody>
                    <a:bodyPr/>
                    <a:lstStyle/>
                    <a:p>
                      <a:pPr marL="0" marR="0" lvl="0" indent="0" algn="ctr" rtl="0">
                        <a:lnSpc>
                          <a:spcPct val="100000"/>
                        </a:lnSpc>
                        <a:spcBef>
                          <a:spcPts val="0"/>
                        </a:spcBef>
                        <a:spcAft>
                          <a:spcPts val="0"/>
                        </a:spcAft>
                        <a:buClr>
                          <a:srgbClr val="000000"/>
                        </a:buClr>
                        <a:buSzPts val="700"/>
                        <a:buFont typeface="Arial"/>
                        <a:buNone/>
                      </a:pPr>
                      <a:r>
                        <a:rPr lang="en-US" sz="700" u="none" strike="noStrike" cap="none">
                          <a:solidFill>
                            <a:srgbClr val="000000"/>
                          </a:solidFill>
                          <a:latin typeface="Calibri"/>
                          <a:ea typeface="Calibri"/>
                          <a:cs typeface="Calibri"/>
                          <a:sym typeface="Calibri"/>
                        </a:rPr>
                        <a:t>Intent - what is your objective?</a:t>
                      </a:r>
                      <a:endParaRPr sz="1400" u="none" strike="noStrike" cap="none"/>
                    </a:p>
                  </a:txBody>
                  <a:tcPr marL="91450" marR="91450" marT="45725" marB="457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rgbClr val="CDE4BD"/>
                    </a:solidFill>
                  </a:tcPr>
                </a:tc>
                <a:tc>
                  <a:txBody>
                    <a:bodyPr/>
                    <a:lstStyle/>
                    <a:p>
                      <a:pPr marL="0" marR="0" lvl="0" indent="0" algn="ctr" rtl="0">
                        <a:lnSpc>
                          <a:spcPct val="100000"/>
                        </a:lnSpc>
                        <a:spcBef>
                          <a:spcPts val="0"/>
                        </a:spcBef>
                        <a:spcAft>
                          <a:spcPts val="0"/>
                        </a:spcAft>
                        <a:buClr>
                          <a:srgbClr val="000000"/>
                        </a:buClr>
                        <a:buSzPts val="700"/>
                        <a:buFont typeface="Arial"/>
                        <a:buNone/>
                      </a:pPr>
                      <a:r>
                        <a:rPr lang="en-US" sz="700" b="1" u="none" strike="noStrike" cap="none">
                          <a:solidFill>
                            <a:srgbClr val="000000"/>
                          </a:solidFill>
                          <a:latin typeface="Calibri"/>
                          <a:ea typeface="Calibri"/>
                          <a:cs typeface="Calibri"/>
                          <a:sym typeface="Calibri"/>
                        </a:rPr>
                        <a:t>Implementation - How will you achieve this?</a:t>
                      </a:r>
                      <a:endParaRPr sz="700" u="none" strike="noStrike" cap="none">
                        <a:solidFill>
                          <a:srgbClr val="000000"/>
                        </a:solidFill>
                        <a:latin typeface="Calibri"/>
                        <a:ea typeface="Calibri"/>
                        <a:cs typeface="Calibri"/>
                        <a:sym typeface="Calibri"/>
                      </a:endParaRPr>
                    </a:p>
                  </a:txBody>
                  <a:tcPr marL="91450" marR="91450" marT="45725" marB="457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rgbClr val="CDE4BD"/>
                    </a:solidFill>
                  </a:tcPr>
                </a:tc>
                <a:tc>
                  <a:txBody>
                    <a:bodyPr/>
                    <a:lstStyle/>
                    <a:p>
                      <a:pPr marL="0" marR="0" lvl="0" indent="0" algn="ctr" rtl="0">
                        <a:lnSpc>
                          <a:spcPct val="100000"/>
                        </a:lnSpc>
                        <a:spcBef>
                          <a:spcPts val="0"/>
                        </a:spcBef>
                        <a:spcAft>
                          <a:spcPts val="0"/>
                        </a:spcAft>
                        <a:buClr>
                          <a:srgbClr val="000000"/>
                        </a:buClr>
                        <a:buSzPts val="700"/>
                        <a:buFont typeface="Calibri"/>
                        <a:buNone/>
                      </a:pPr>
                      <a:r>
                        <a:rPr lang="en-US" sz="700" u="none" strike="noStrike" cap="none">
                          <a:solidFill>
                            <a:srgbClr val="000000"/>
                          </a:solidFill>
                          <a:latin typeface="Calibri"/>
                          <a:ea typeface="Calibri"/>
                          <a:cs typeface="Calibri"/>
                          <a:sym typeface="Calibri"/>
                        </a:rPr>
                        <a:t>Impact - What do you hope to see?</a:t>
                      </a:r>
                      <a:endParaRPr sz="1400" u="none" strike="noStrike" cap="none"/>
                    </a:p>
                  </a:txBody>
                  <a:tcPr marL="91450" marR="91450" marT="45725" marB="457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rgbClr val="CDE4BD"/>
                    </a:solidFill>
                  </a:tcPr>
                </a:tc>
                <a:tc>
                  <a:txBody>
                    <a:bodyPr/>
                    <a:lstStyle/>
                    <a:p>
                      <a:pPr marL="0" marR="0" lvl="0" indent="0" algn="ctr" rtl="0">
                        <a:lnSpc>
                          <a:spcPct val="100000"/>
                        </a:lnSpc>
                        <a:spcBef>
                          <a:spcPts val="0"/>
                        </a:spcBef>
                        <a:spcAft>
                          <a:spcPts val="0"/>
                        </a:spcAft>
                        <a:buClr>
                          <a:srgbClr val="000000"/>
                        </a:buClr>
                        <a:buSzPts val="700"/>
                        <a:buFont typeface="Calibri"/>
                        <a:buNone/>
                      </a:pPr>
                      <a:r>
                        <a:rPr lang="en-US" sz="700" u="none" strike="noStrike" cap="none">
                          <a:solidFill>
                            <a:srgbClr val="000000"/>
                          </a:solidFill>
                          <a:latin typeface="Calibri"/>
                          <a:ea typeface="Calibri"/>
                          <a:cs typeface="Calibri"/>
                          <a:sym typeface="Calibri"/>
                        </a:rPr>
                        <a:t>Supporting evidence</a:t>
                      </a:r>
                      <a:endParaRPr sz="700" u="none" strike="noStrike" cap="none">
                        <a:solidFill>
                          <a:srgbClr val="000000"/>
                        </a:solidFill>
                        <a:latin typeface="Calibri"/>
                        <a:ea typeface="Calibri"/>
                        <a:cs typeface="Calibri"/>
                        <a:sym typeface="Calibri"/>
                      </a:endParaRPr>
                    </a:p>
                  </a:txBody>
                  <a:tcPr marL="91450" marR="91450" marT="45725" marB="457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rgbClr val="CDE4BD"/>
                    </a:solidFill>
                  </a:tcPr>
                </a:tc>
                <a:extLst>
                  <a:ext uri="{0D108BD9-81ED-4DB2-BD59-A6C34878D82A}">
                    <a16:rowId xmlns:a16="http://schemas.microsoft.com/office/drawing/2014/main" val="10000"/>
                  </a:ext>
                </a:extLst>
              </a:tr>
              <a:tr h="370850">
                <a:tc>
                  <a:txBody>
                    <a:bodyPr/>
                    <a:lstStyle/>
                    <a:p>
                      <a:pPr marL="0" marR="0" lvl="0" indent="0" algn="l" rtl="0">
                        <a:lnSpc>
                          <a:spcPct val="100000"/>
                        </a:lnSpc>
                        <a:spcBef>
                          <a:spcPts val="0"/>
                        </a:spcBef>
                        <a:spcAft>
                          <a:spcPts val="0"/>
                        </a:spcAft>
                        <a:buClr>
                          <a:schemeClr val="dk1"/>
                        </a:buClr>
                        <a:buSzPts val="600"/>
                        <a:buFont typeface="Arial"/>
                        <a:buNone/>
                      </a:pPr>
                      <a:endParaRPr sz="600" u="none" strike="noStrike" cap="none">
                        <a:latin typeface="Calibri"/>
                        <a:ea typeface="Calibri"/>
                        <a:cs typeface="Calibri"/>
                        <a:sym typeface="Calibri"/>
                      </a:endParaRPr>
                    </a:p>
                    <a:p>
                      <a:pPr marL="0" marR="0" lvl="0" indent="0" algn="ctr" rtl="0">
                        <a:lnSpc>
                          <a:spcPct val="100000"/>
                        </a:lnSpc>
                        <a:spcBef>
                          <a:spcPts val="0"/>
                        </a:spcBef>
                        <a:spcAft>
                          <a:spcPts val="0"/>
                        </a:spcAft>
                        <a:buClr>
                          <a:schemeClr val="dk1"/>
                        </a:buClr>
                        <a:buSzPts val="700"/>
                        <a:buFont typeface="Arial"/>
                        <a:buNone/>
                      </a:pPr>
                      <a:endParaRPr sz="700" b="1" u="none" strike="noStrike" cap="none">
                        <a:latin typeface="Calibri"/>
                        <a:ea typeface="Calibri"/>
                        <a:cs typeface="Calibri"/>
                        <a:sym typeface="Calibri"/>
                      </a:endParaRPr>
                    </a:p>
                    <a:p>
                      <a:pPr marL="0" marR="0" lvl="0" indent="0" algn="ctr" rtl="0">
                        <a:lnSpc>
                          <a:spcPct val="100000"/>
                        </a:lnSpc>
                        <a:spcBef>
                          <a:spcPts val="0"/>
                        </a:spcBef>
                        <a:spcAft>
                          <a:spcPts val="0"/>
                        </a:spcAft>
                        <a:buClr>
                          <a:schemeClr val="dk1"/>
                        </a:buClr>
                        <a:buSzPts val="700"/>
                        <a:buFont typeface="Arial"/>
                        <a:buNone/>
                      </a:pPr>
                      <a:endParaRPr sz="700" b="1" u="none" strike="noStrike" cap="none">
                        <a:latin typeface="Calibri"/>
                        <a:ea typeface="Calibri"/>
                        <a:cs typeface="Calibri"/>
                        <a:sym typeface="Calibri"/>
                      </a:endParaRPr>
                    </a:p>
                    <a:p>
                      <a:pPr marL="0" marR="0" lvl="0" indent="0" algn="ctr" rtl="0">
                        <a:lnSpc>
                          <a:spcPct val="100000"/>
                        </a:lnSpc>
                        <a:spcBef>
                          <a:spcPts val="0"/>
                        </a:spcBef>
                        <a:spcAft>
                          <a:spcPts val="0"/>
                        </a:spcAft>
                        <a:buClr>
                          <a:schemeClr val="dk1"/>
                        </a:buClr>
                        <a:buSzPts val="650"/>
                        <a:buFont typeface="Calibri"/>
                        <a:buNone/>
                      </a:pPr>
                      <a:r>
                        <a:rPr lang="en-US" sz="650" b="1" u="none" strike="noStrike" cap="none">
                          <a:latin typeface="Calibri"/>
                          <a:ea typeface="Calibri"/>
                          <a:cs typeface="Calibri"/>
                          <a:sym typeface="Calibri"/>
                        </a:rPr>
                        <a:t>Plan and monitor</a:t>
                      </a:r>
                      <a:br>
                        <a:rPr lang="en-US" sz="700" b="1" u="none" strike="noStrike" cap="none">
                          <a:latin typeface="Calibri"/>
                          <a:ea typeface="Calibri"/>
                          <a:cs typeface="Calibri"/>
                          <a:sym typeface="Calibri"/>
                        </a:rPr>
                      </a:br>
                      <a:r>
                        <a:rPr lang="en-US" sz="500" b="1" u="none" strike="noStrike" cap="none">
                          <a:latin typeface="Calibri"/>
                          <a:ea typeface="Calibri"/>
                          <a:cs typeface="Calibri"/>
                          <a:sym typeface="Calibri"/>
                        </a:rPr>
                        <a:t>(Complete now and monitor)</a:t>
                      </a:r>
                      <a:endParaRPr sz="1400" u="none" strike="noStrike" cap="none"/>
                    </a:p>
                    <a:p>
                      <a:pPr marL="0" marR="0" lvl="0" indent="0" algn="l" rtl="0">
                        <a:lnSpc>
                          <a:spcPct val="100000"/>
                        </a:lnSpc>
                        <a:spcBef>
                          <a:spcPts val="0"/>
                        </a:spcBef>
                        <a:spcAft>
                          <a:spcPts val="0"/>
                        </a:spcAft>
                        <a:buClr>
                          <a:schemeClr val="dk1"/>
                        </a:buClr>
                        <a:buSzPts val="600"/>
                        <a:buFont typeface="Arial"/>
                        <a:buNone/>
                      </a:pPr>
                      <a:endParaRPr sz="600" u="none" strike="noStrike" cap="none">
                        <a:latin typeface="Calibri"/>
                        <a:ea typeface="Calibri"/>
                        <a:cs typeface="Calibri"/>
                        <a:sym typeface="Calibri"/>
                      </a:endParaRPr>
                    </a:p>
                    <a:p>
                      <a:pPr marL="0" marR="0" lvl="0" indent="0" algn="l" rtl="0">
                        <a:lnSpc>
                          <a:spcPct val="100000"/>
                        </a:lnSpc>
                        <a:spcBef>
                          <a:spcPts val="0"/>
                        </a:spcBef>
                        <a:spcAft>
                          <a:spcPts val="0"/>
                        </a:spcAft>
                        <a:buClr>
                          <a:schemeClr val="dk1"/>
                        </a:buClr>
                        <a:buSzPts val="600"/>
                        <a:buFont typeface="Arial"/>
                        <a:buNone/>
                      </a:pPr>
                      <a:endParaRPr sz="600" u="none" strike="noStrike" cap="none">
                        <a:latin typeface="Calibri"/>
                        <a:ea typeface="Calibri"/>
                        <a:cs typeface="Calibri"/>
                        <a:sym typeface="Calibri"/>
                      </a:endParaRPr>
                    </a:p>
                    <a:p>
                      <a:pPr marL="0" marR="0" lvl="0" indent="0" algn="l" rtl="0">
                        <a:lnSpc>
                          <a:spcPct val="100000"/>
                        </a:lnSpc>
                        <a:spcBef>
                          <a:spcPts val="0"/>
                        </a:spcBef>
                        <a:spcAft>
                          <a:spcPts val="0"/>
                        </a:spcAft>
                        <a:buClr>
                          <a:schemeClr val="dk1"/>
                        </a:buClr>
                        <a:buSzPts val="600"/>
                        <a:buFont typeface="Arial"/>
                        <a:buNone/>
                      </a:pPr>
                      <a:endParaRPr sz="600" u="none" strike="noStrike" cap="none">
                        <a:latin typeface="Calibri"/>
                        <a:ea typeface="Calibri"/>
                        <a:cs typeface="Calibri"/>
                        <a:sym typeface="Calibri"/>
                      </a:endParaRPr>
                    </a:p>
                    <a:p>
                      <a:pPr marL="0" marR="0" lvl="0" indent="0" algn="l" rtl="0">
                        <a:lnSpc>
                          <a:spcPct val="100000"/>
                        </a:lnSpc>
                        <a:spcBef>
                          <a:spcPts val="0"/>
                        </a:spcBef>
                        <a:spcAft>
                          <a:spcPts val="0"/>
                        </a:spcAft>
                        <a:buClr>
                          <a:schemeClr val="dk1"/>
                        </a:buClr>
                        <a:buSzPts val="600"/>
                        <a:buFont typeface="Arial"/>
                        <a:buNone/>
                      </a:pPr>
                      <a:endParaRPr sz="600" u="none" strike="noStrike" cap="none">
                        <a:latin typeface="Calibri"/>
                        <a:ea typeface="Calibri"/>
                        <a:cs typeface="Calibri"/>
                        <a:sym typeface="Calibri"/>
                      </a:endParaRPr>
                    </a:p>
                    <a:p>
                      <a:pPr marL="0" marR="0" lvl="0" indent="0" algn="l" rtl="0">
                        <a:lnSpc>
                          <a:spcPct val="100000"/>
                        </a:lnSpc>
                        <a:spcBef>
                          <a:spcPts val="0"/>
                        </a:spcBef>
                        <a:spcAft>
                          <a:spcPts val="0"/>
                        </a:spcAft>
                        <a:buClr>
                          <a:schemeClr val="dk1"/>
                        </a:buClr>
                        <a:buSzPts val="600"/>
                        <a:buFont typeface="Arial"/>
                        <a:buNone/>
                      </a:pPr>
                      <a:endParaRPr sz="600" u="none" strike="noStrike" cap="none">
                        <a:latin typeface="Calibri"/>
                        <a:ea typeface="Calibri"/>
                        <a:cs typeface="Calibri"/>
                        <a:sym typeface="Calibri"/>
                      </a:endParaRPr>
                    </a:p>
                  </a:txBody>
                  <a:tcPr marL="91450" marR="91450" marT="45725" marB="457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tc>
                  <a:txBody>
                    <a:bodyPr/>
                    <a:lstStyle/>
                    <a:p>
                      <a:pPr marL="0" marR="0" lvl="0" indent="0" algn="l" rtl="0">
                        <a:lnSpc>
                          <a:spcPct val="100000"/>
                        </a:lnSpc>
                        <a:spcBef>
                          <a:spcPts val="0"/>
                        </a:spcBef>
                        <a:spcAft>
                          <a:spcPts val="0"/>
                        </a:spcAft>
                        <a:buClr>
                          <a:srgbClr val="000000"/>
                        </a:buClr>
                        <a:buSzPts val="600"/>
                        <a:buFont typeface="Arial"/>
                        <a:buNone/>
                      </a:pPr>
                      <a:r>
                        <a:rPr lang="en-US" sz="600" u="none" strike="noStrike" cap="none">
                          <a:latin typeface="Calibri"/>
                          <a:ea typeface="Calibri"/>
                          <a:cs typeface="Calibri"/>
                          <a:sym typeface="Calibri"/>
                        </a:rPr>
                        <a:t>To increase the volume of daily physical activity by diversifying the range of playground resources, ensuring high-quality, active play opportunities for pupils of all interests and abilities.</a:t>
                      </a:r>
                      <a:endParaRPr sz="600" u="none" strike="noStrike" cap="none">
                        <a:latin typeface="Calibri"/>
                        <a:ea typeface="Calibri"/>
                        <a:cs typeface="Calibri"/>
                        <a:sym typeface="Calibri"/>
                      </a:endParaRPr>
                    </a:p>
                    <a:p>
                      <a:pPr marL="0" marR="0" lvl="0" indent="0" algn="l" rtl="0">
                        <a:lnSpc>
                          <a:spcPct val="100000"/>
                        </a:lnSpc>
                        <a:spcBef>
                          <a:spcPts val="0"/>
                        </a:spcBef>
                        <a:spcAft>
                          <a:spcPts val="0"/>
                        </a:spcAft>
                        <a:buClr>
                          <a:srgbClr val="000000"/>
                        </a:buClr>
                        <a:buSzPts val="600"/>
                        <a:buFont typeface="Arial"/>
                        <a:buNone/>
                      </a:pPr>
                      <a:endParaRPr sz="600" u="none" strike="noStrike" cap="none">
                        <a:latin typeface="Calibri"/>
                        <a:ea typeface="Calibri"/>
                        <a:cs typeface="Calibri"/>
                        <a:sym typeface="Calibri"/>
                      </a:endParaRPr>
                    </a:p>
                    <a:p>
                      <a:pPr marL="0" marR="0" lvl="0" indent="0" algn="l" rtl="0">
                        <a:lnSpc>
                          <a:spcPct val="100000"/>
                        </a:lnSpc>
                        <a:spcBef>
                          <a:spcPts val="0"/>
                        </a:spcBef>
                        <a:spcAft>
                          <a:spcPts val="0"/>
                        </a:spcAft>
                        <a:buClr>
                          <a:srgbClr val="000000"/>
                        </a:buClr>
                        <a:buSzPts val="600"/>
                        <a:buFont typeface="Arial"/>
                        <a:buNone/>
                      </a:pPr>
                      <a:r>
                        <a:rPr lang="en-US" sz="600" u="none" strike="noStrike" cap="none">
                          <a:latin typeface="Calibri"/>
                          <a:ea typeface="Calibri"/>
                          <a:cs typeface="Calibri"/>
                          <a:sym typeface="Calibri"/>
                        </a:rPr>
                        <a:t>To empower pupil leadership in the design of an "Active Playground" and enhance the physical environment to stimulate varied and imaginative movement.</a:t>
                      </a:r>
                      <a:endParaRPr sz="600" u="none" strike="noStrike" cap="none">
                        <a:latin typeface="Calibri"/>
                        <a:ea typeface="Calibri"/>
                        <a:cs typeface="Calibri"/>
                        <a:sym typeface="Calibri"/>
                      </a:endParaRPr>
                    </a:p>
                  </a:txBody>
                  <a:tcPr marL="91450" marR="91450" marT="45725" marB="457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tc>
                  <a:txBody>
                    <a:bodyPr/>
                    <a:lstStyle/>
                    <a:p>
                      <a:pPr marL="0" marR="0" lvl="0" indent="0" algn="l" rtl="0">
                        <a:lnSpc>
                          <a:spcPct val="100000"/>
                        </a:lnSpc>
                        <a:spcBef>
                          <a:spcPts val="0"/>
                        </a:spcBef>
                        <a:spcAft>
                          <a:spcPts val="0"/>
                        </a:spcAft>
                        <a:buClr>
                          <a:schemeClr val="dk1"/>
                        </a:buClr>
                        <a:buSzPts val="1100"/>
                        <a:buFont typeface="Arial"/>
                        <a:buNone/>
                      </a:pPr>
                      <a:r>
                        <a:rPr lang="en-US" sz="600">
                          <a:latin typeface="Calibri"/>
                          <a:ea typeface="Calibri"/>
                          <a:cs typeface="Calibri"/>
                          <a:sym typeface="Calibri"/>
                        </a:rPr>
                        <a:t>Develop </a:t>
                      </a:r>
                      <a:r>
                        <a:rPr lang="en-US" sz="600" u="none" strike="noStrike" cap="none">
                          <a:latin typeface="Calibri"/>
                          <a:ea typeface="Calibri"/>
                          <a:cs typeface="Calibri"/>
                          <a:sym typeface="Calibri"/>
                        </a:rPr>
                        <a:t>the role of the</a:t>
                      </a:r>
                      <a:r>
                        <a:rPr lang="en-US" sz="600">
                          <a:latin typeface="Calibri"/>
                          <a:ea typeface="Calibri"/>
                          <a:cs typeface="Calibri"/>
                          <a:sym typeface="Calibri"/>
                        </a:rPr>
                        <a:t> Sports Leaders. </a:t>
                      </a:r>
                      <a:r>
                        <a:rPr lang="en-US" sz="600" u="none" strike="noStrike" cap="none">
                          <a:latin typeface="Calibri"/>
                          <a:ea typeface="Calibri"/>
                          <a:cs typeface="Calibri"/>
                          <a:sym typeface="Calibri"/>
                        </a:rPr>
                        <a:t>Student representatives will conduct a "Play Audit," survey their peers, and select equipment that specifically targets "inactive" groups.</a:t>
                      </a:r>
                      <a:endParaRPr sz="600" u="none" strike="noStrike" cap="none">
                        <a:latin typeface="Calibri"/>
                        <a:ea typeface="Calibri"/>
                        <a:cs typeface="Calibri"/>
                        <a:sym typeface="Calibri"/>
                      </a:endParaRPr>
                    </a:p>
                    <a:p>
                      <a:pPr marL="0" marR="0" lvl="0" indent="0" algn="l" rtl="0">
                        <a:lnSpc>
                          <a:spcPct val="100000"/>
                        </a:lnSpc>
                        <a:spcBef>
                          <a:spcPts val="0"/>
                        </a:spcBef>
                        <a:spcAft>
                          <a:spcPts val="0"/>
                        </a:spcAft>
                        <a:buClr>
                          <a:schemeClr val="dk1"/>
                        </a:buClr>
                        <a:buSzPts val="1100"/>
                        <a:buFont typeface="Arial"/>
                        <a:buNone/>
                      </a:pPr>
                      <a:endParaRPr sz="600" u="none" strike="noStrike" cap="none">
                        <a:latin typeface="Calibri"/>
                        <a:ea typeface="Calibri"/>
                        <a:cs typeface="Calibri"/>
                        <a:sym typeface="Calibri"/>
                      </a:endParaRPr>
                    </a:p>
                    <a:p>
                      <a:pPr marL="0" marR="0" lvl="0" indent="0" algn="l" rtl="0">
                        <a:lnSpc>
                          <a:spcPct val="100000"/>
                        </a:lnSpc>
                        <a:spcBef>
                          <a:spcPts val="0"/>
                        </a:spcBef>
                        <a:spcAft>
                          <a:spcPts val="0"/>
                        </a:spcAft>
                        <a:buClr>
                          <a:schemeClr val="dk1"/>
                        </a:buClr>
                        <a:buSzPts val="1100"/>
                        <a:buFont typeface="Arial"/>
                        <a:buNone/>
                      </a:pPr>
                      <a:r>
                        <a:rPr lang="en-US" sz="600" u="none" strike="noStrike" cap="none">
                          <a:latin typeface="Calibri"/>
                          <a:ea typeface="Calibri"/>
                          <a:cs typeface="Calibri"/>
                          <a:sym typeface="Calibri"/>
                        </a:rPr>
                        <a:t>Refresh and expand </a:t>
                      </a:r>
                      <a:r>
                        <a:rPr lang="en-US" sz="600" b="1">
                          <a:latin typeface="Calibri"/>
                          <a:ea typeface="Calibri"/>
                          <a:cs typeface="Calibri"/>
                          <a:sym typeface="Calibri"/>
                        </a:rPr>
                        <a:t>PE equipment.</a:t>
                      </a:r>
                      <a:r>
                        <a:rPr lang="en-US" sz="600" u="none" strike="noStrike" cap="none">
                          <a:latin typeface="Calibri"/>
                          <a:ea typeface="Calibri"/>
                          <a:cs typeface="Calibri"/>
                          <a:sym typeface="Calibri"/>
                        </a:rPr>
                        <a:t> </a:t>
                      </a:r>
                      <a:endParaRPr sz="600" u="none" strike="noStrike" cap="none">
                        <a:latin typeface="Calibri"/>
                        <a:ea typeface="Calibri"/>
                        <a:cs typeface="Calibri"/>
                        <a:sym typeface="Calibri"/>
                      </a:endParaRPr>
                    </a:p>
                    <a:p>
                      <a:pPr marL="0" marR="0" lvl="0" indent="0" algn="l" rtl="0">
                        <a:lnSpc>
                          <a:spcPct val="100000"/>
                        </a:lnSpc>
                        <a:spcBef>
                          <a:spcPts val="0"/>
                        </a:spcBef>
                        <a:spcAft>
                          <a:spcPts val="0"/>
                        </a:spcAft>
                        <a:buClr>
                          <a:schemeClr val="dk1"/>
                        </a:buClr>
                        <a:buSzPts val="600"/>
                        <a:buFont typeface="Calibri"/>
                        <a:buNone/>
                      </a:pPr>
                      <a:endParaRPr sz="600" u="none" strike="noStrike" cap="none">
                        <a:latin typeface="Calibri"/>
                        <a:ea typeface="Calibri"/>
                        <a:cs typeface="Calibri"/>
                        <a:sym typeface="Calibri"/>
                      </a:endParaRPr>
                    </a:p>
                    <a:p>
                      <a:pPr marL="0" marR="0" lvl="0" indent="0" algn="l" rtl="0">
                        <a:lnSpc>
                          <a:spcPct val="100000"/>
                        </a:lnSpc>
                        <a:spcBef>
                          <a:spcPts val="0"/>
                        </a:spcBef>
                        <a:spcAft>
                          <a:spcPts val="0"/>
                        </a:spcAft>
                        <a:buClr>
                          <a:srgbClr val="000000"/>
                        </a:buClr>
                        <a:buSzPts val="600"/>
                        <a:buFont typeface="Arial"/>
                        <a:buNone/>
                      </a:pPr>
                      <a:endParaRPr sz="600" u="none" strike="noStrike" cap="none">
                        <a:solidFill>
                          <a:schemeClr val="dk1"/>
                        </a:solidFill>
                        <a:latin typeface="Calibri"/>
                        <a:ea typeface="Calibri"/>
                        <a:cs typeface="Calibri"/>
                        <a:sym typeface="Calibri"/>
                      </a:endParaRPr>
                    </a:p>
                  </a:txBody>
                  <a:tcPr marL="91450" marR="91450" marT="45725" marB="457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tc>
                  <a:txBody>
                    <a:bodyPr/>
                    <a:lstStyle/>
                    <a:p>
                      <a:pPr marL="0" marR="0" lvl="0" indent="0" algn="l" rtl="0">
                        <a:lnSpc>
                          <a:spcPct val="100000"/>
                        </a:lnSpc>
                        <a:spcBef>
                          <a:spcPts val="0"/>
                        </a:spcBef>
                        <a:spcAft>
                          <a:spcPts val="0"/>
                        </a:spcAft>
                        <a:buClr>
                          <a:schemeClr val="dk1"/>
                        </a:buClr>
                        <a:buSzPts val="600"/>
                        <a:buFont typeface="Calibri"/>
                        <a:buNone/>
                      </a:pPr>
                      <a:r>
                        <a:rPr lang="en-US" sz="600" u="none" strike="noStrike" cap="none">
                          <a:latin typeface="Calibri"/>
                          <a:ea typeface="Calibri"/>
                          <a:cs typeface="Calibri"/>
                          <a:sym typeface="Calibri"/>
                        </a:rPr>
                        <a:t>To increase "pupil buy-in" and ensure playground equipment meets the actual needs and interests of the current cohort. </a:t>
                      </a:r>
                      <a:endParaRPr sz="600" u="none" strike="noStrike" cap="none">
                        <a:latin typeface="Calibri"/>
                        <a:ea typeface="Calibri"/>
                        <a:cs typeface="Calibri"/>
                        <a:sym typeface="Calibri"/>
                      </a:endParaRPr>
                    </a:p>
                    <a:p>
                      <a:pPr marL="0" marR="0" lvl="0" indent="0" algn="l" rtl="0">
                        <a:lnSpc>
                          <a:spcPct val="100000"/>
                        </a:lnSpc>
                        <a:spcBef>
                          <a:spcPts val="0"/>
                        </a:spcBef>
                        <a:spcAft>
                          <a:spcPts val="0"/>
                        </a:spcAft>
                        <a:buClr>
                          <a:schemeClr val="dk1"/>
                        </a:buClr>
                        <a:buSzPts val="600"/>
                        <a:buFont typeface="Calibri"/>
                        <a:buNone/>
                      </a:pPr>
                      <a:r>
                        <a:rPr lang="en-US" sz="600" u="none" strike="noStrike" cap="none">
                          <a:latin typeface="Calibri"/>
                          <a:ea typeface="Calibri"/>
                          <a:cs typeface="Calibri"/>
                          <a:sym typeface="Calibri"/>
                        </a:rPr>
                        <a:t>To provide "visual prompts" for movement, reducing sedentary behavior and supporting the development of fundamental movement skills (FMS).</a:t>
                      </a:r>
                      <a:endParaRPr sz="900" u="none" strike="noStrike" cap="none">
                        <a:latin typeface="Calibri"/>
                        <a:ea typeface="Calibri"/>
                        <a:cs typeface="Calibri"/>
                        <a:sym typeface="Calibri"/>
                      </a:endParaRPr>
                    </a:p>
                    <a:p>
                      <a:pPr marL="0" marR="0" lvl="0" indent="0" algn="l" rtl="0">
                        <a:lnSpc>
                          <a:spcPct val="100000"/>
                        </a:lnSpc>
                        <a:spcBef>
                          <a:spcPts val="0"/>
                        </a:spcBef>
                        <a:spcAft>
                          <a:spcPts val="0"/>
                        </a:spcAft>
                        <a:buClr>
                          <a:srgbClr val="000000"/>
                        </a:buClr>
                        <a:buSzPts val="600"/>
                        <a:buFont typeface="Arial"/>
                        <a:buNone/>
                      </a:pPr>
                      <a:endParaRPr sz="600" u="none" strike="noStrike" cap="none">
                        <a:solidFill>
                          <a:schemeClr val="dk1"/>
                        </a:solidFill>
                        <a:latin typeface="Calibri"/>
                        <a:ea typeface="Calibri"/>
                        <a:cs typeface="Calibri"/>
                        <a:sym typeface="Calibri"/>
                      </a:endParaRPr>
                    </a:p>
                  </a:txBody>
                  <a:tcPr marL="91450" marR="91450" marT="45725" marB="457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tc>
                  <a:txBody>
                    <a:bodyPr/>
                    <a:lstStyle/>
                    <a:p>
                      <a:pPr marL="0" marR="0" lvl="0" indent="0" algn="l" rtl="0">
                        <a:lnSpc>
                          <a:spcPct val="100000"/>
                        </a:lnSpc>
                        <a:spcBef>
                          <a:spcPts val="0"/>
                        </a:spcBef>
                        <a:spcAft>
                          <a:spcPts val="0"/>
                        </a:spcAft>
                        <a:buClr>
                          <a:schemeClr val="dk1"/>
                        </a:buClr>
                        <a:buSzPts val="600"/>
                        <a:buFont typeface="Calibri"/>
                        <a:buNone/>
                      </a:pPr>
                      <a:endParaRPr sz="600" u="none" strike="noStrike" cap="none">
                        <a:latin typeface="Calibri"/>
                        <a:ea typeface="Calibri"/>
                        <a:cs typeface="Calibri"/>
                        <a:sym typeface="Calibri"/>
                      </a:endParaRPr>
                    </a:p>
                    <a:p>
                      <a:pPr marL="0" marR="0" lvl="0" indent="0" algn="l" rtl="0">
                        <a:lnSpc>
                          <a:spcPct val="100000"/>
                        </a:lnSpc>
                        <a:spcBef>
                          <a:spcPts val="0"/>
                        </a:spcBef>
                        <a:spcAft>
                          <a:spcPts val="0"/>
                        </a:spcAft>
                        <a:buClr>
                          <a:schemeClr val="dk1"/>
                        </a:buClr>
                        <a:buSzPts val="600"/>
                        <a:buFont typeface="Calibri"/>
                        <a:buNone/>
                      </a:pPr>
                      <a:endParaRPr sz="600" u="none" strike="noStrike" cap="none">
                        <a:latin typeface="Calibri"/>
                        <a:ea typeface="Calibri"/>
                        <a:cs typeface="Calibri"/>
                        <a:sym typeface="Calibri"/>
                      </a:endParaRPr>
                    </a:p>
                    <a:p>
                      <a:pPr marL="0" marR="0" lvl="0" indent="0" algn="l" rtl="0">
                        <a:lnSpc>
                          <a:spcPct val="100000"/>
                        </a:lnSpc>
                        <a:spcBef>
                          <a:spcPts val="0"/>
                        </a:spcBef>
                        <a:spcAft>
                          <a:spcPts val="0"/>
                        </a:spcAft>
                        <a:buClr>
                          <a:schemeClr val="dk1"/>
                        </a:buClr>
                        <a:buSzPts val="600"/>
                        <a:buFont typeface="Calibri"/>
                        <a:buNone/>
                      </a:pPr>
                      <a:endParaRPr sz="600" u="none" strike="noStrike" cap="none">
                        <a:latin typeface="Calibri"/>
                        <a:ea typeface="Calibri"/>
                        <a:cs typeface="Calibri"/>
                        <a:sym typeface="Calibri"/>
                      </a:endParaRPr>
                    </a:p>
                    <a:p>
                      <a:pPr marL="0" marR="0" lvl="0" indent="0" algn="l" rtl="0">
                        <a:lnSpc>
                          <a:spcPct val="100000"/>
                        </a:lnSpc>
                        <a:spcBef>
                          <a:spcPts val="0"/>
                        </a:spcBef>
                        <a:spcAft>
                          <a:spcPts val="0"/>
                        </a:spcAft>
                        <a:buClr>
                          <a:srgbClr val="000000"/>
                        </a:buClr>
                        <a:buSzPts val="600"/>
                        <a:buFont typeface="Arial"/>
                        <a:buNone/>
                      </a:pPr>
                      <a:endParaRPr sz="600" u="none" strike="noStrike" cap="none">
                        <a:solidFill>
                          <a:schemeClr val="dk1"/>
                        </a:solidFill>
                        <a:latin typeface="Calibri"/>
                        <a:ea typeface="Calibri"/>
                        <a:cs typeface="Calibri"/>
                        <a:sym typeface="Calibri"/>
                      </a:endParaRPr>
                    </a:p>
                  </a:txBody>
                  <a:tcPr marL="91450" marR="91450" marT="45725" marB="457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extLst>
                  <a:ext uri="{0D108BD9-81ED-4DB2-BD59-A6C34878D82A}">
                    <a16:rowId xmlns:a16="http://schemas.microsoft.com/office/drawing/2014/main" val="10001"/>
                  </a:ext>
                </a:extLst>
              </a:tr>
              <a:tr h="164250">
                <a:tc>
                  <a:txBody>
                    <a:bodyPr/>
                    <a:lstStyle/>
                    <a:p>
                      <a:pPr marL="0" marR="0" lvl="0" indent="0" algn="l" rtl="0">
                        <a:lnSpc>
                          <a:spcPct val="100000"/>
                        </a:lnSpc>
                        <a:spcBef>
                          <a:spcPts val="0"/>
                        </a:spcBef>
                        <a:spcAft>
                          <a:spcPts val="0"/>
                        </a:spcAft>
                        <a:buClr>
                          <a:schemeClr val="dk1"/>
                        </a:buClr>
                        <a:buSzPts val="600"/>
                        <a:buFont typeface="Arial"/>
                        <a:buNone/>
                      </a:pPr>
                      <a:endParaRPr sz="600" u="none" strike="noStrike" cap="none">
                        <a:latin typeface="Calibri"/>
                        <a:ea typeface="Calibri"/>
                        <a:cs typeface="Calibri"/>
                        <a:sym typeface="Calibri"/>
                      </a:endParaRPr>
                    </a:p>
                    <a:p>
                      <a:pPr marL="0" marR="0" lvl="0" indent="0" algn="l" rtl="0">
                        <a:lnSpc>
                          <a:spcPct val="100000"/>
                        </a:lnSpc>
                        <a:spcBef>
                          <a:spcPts val="0"/>
                        </a:spcBef>
                        <a:spcAft>
                          <a:spcPts val="0"/>
                        </a:spcAft>
                        <a:buClr>
                          <a:schemeClr val="dk1"/>
                        </a:buClr>
                        <a:buSzPts val="600"/>
                        <a:buFont typeface="Arial"/>
                        <a:buNone/>
                      </a:pPr>
                      <a:endParaRPr sz="600" u="none" strike="noStrike" cap="none">
                        <a:latin typeface="Calibri"/>
                        <a:ea typeface="Calibri"/>
                        <a:cs typeface="Calibri"/>
                        <a:sym typeface="Calibri"/>
                      </a:endParaRPr>
                    </a:p>
                  </a:txBody>
                  <a:tcPr marL="91450" marR="91450" marT="45725" marB="457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rgbClr val="CDE4BD"/>
                    </a:solidFill>
                  </a:tcPr>
                </a:tc>
                <a:tc>
                  <a:txBody>
                    <a:bodyPr/>
                    <a:lstStyle/>
                    <a:p>
                      <a:pPr marL="0" marR="0" lvl="0" indent="0" algn="ctr" rtl="0">
                        <a:lnSpc>
                          <a:spcPct val="100000"/>
                        </a:lnSpc>
                        <a:spcBef>
                          <a:spcPts val="0"/>
                        </a:spcBef>
                        <a:spcAft>
                          <a:spcPts val="0"/>
                        </a:spcAft>
                        <a:buClr>
                          <a:srgbClr val="000000"/>
                        </a:buClr>
                        <a:buSzPts val="700"/>
                        <a:buFont typeface="Arial"/>
                        <a:buNone/>
                      </a:pPr>
                      <a:r>
                        <a:rPr lang="en-US" sz="700" b="1" u="none" strike="noStrike" cap="none">
                          <a:solidFill>
                            <a:srgbClr val="000000"/>
                          </a:solidFill>
                          <a:latin typeface="Calibri"/>
                          <a:ea typeface="Calibri"/>
                          <a:cs typeface="Calibri"/>
                          <a:sym typeface="Calibri"/>
                        </a:rPr>
                        <a:t>What impact have you seen?</a:t>
                      </a:r>
                      <a:endParaRPr sz="1400" u="none" strike="noStrike" cap="none"/>
                    </a:p>
                  </a:txBody>
                  <a:tcPr marL="91450" marR="91450" marT="45725" marB="457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rgbClr val="CDE4BD"/>
                    </a:solidFill>
                  </a:tcPr>
                </a:tc>
                <a:tc>
                  <a:txBody>
                    <a:bodyPr/>
                    <a:lstStyle/>
                    <a:p>
                      <a:pPr marL="0" marR="0" lvl="0" indent="0" algn="ctr" rtl="0">
                        <a:lnSpc>
                          <a:spcPct val="100000"/>
                        </a:lnSpc>
                        <a:spcBef>
                          <a:spcPts val="0"/>
                        </a:spcBef>
                        <a:spcAft>
                          <a:spcPts val="0"/>
                        </a:spcAft>
                        <a:buClr>
                          <a:srgbClr val="000000"/>
                        </a:buClr>
                        <a:buSzPts val="700"/>
                        <a:buFont typeface="Arial"/>
                        <a:buNone/>
                      </a:pPr>
                      <a:r>
                        <a:rPr lang="en-US" sz="700" b="1" u="none" strike="noStrike" cap="none">
                          <a:solidFill>
                            <a:srgbClr val="000000"/>
                          </a:solidFill>
                          <a:latin typeface="Calibri"/>
                          <a:ea typeface="Calibri"/>
                          <a:cs typeface="Calibri"/>
                          <a:sym typeface="Calibri"/>
                        </a:rPr>
                        <a:t>Are the improvements sustainable? How?</a:t>
                      </a:r>
                      <a:endParaRPr sz="700" b="1" u="none" strike="noStrike" cap="none">
                        <a:solidFill>
                          <a:srgbClr val="000000"/>
                        </a:solidFill>
                        <a:latin typeface="Calibri"/>
                        <a:ea typeface="Calibri"/>
                        <a:cs typeface="Calibri"/>
                        <a:sym typeface="Calibri"/>
                      </a:endParaRPr>
                    </a:p>
                  </a:txBody>
                  <a:tcPr marL="91450" marR="91450" marT="45725" marB="457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rgbClr val="CDE4BD"/>
                    </a:solidFill>
                  </a:tcPr>
                </a:tc>
                <a:tc>
                  <a:txBody>
                    <a:bodyPr/>
                    <a:lstStyle/>
                    <a:p>
                      <a:pPr marL="0" marR="0" lvl="0" indent="0" algn="ctr" rtl="0">
                        <a:lnSpc>
                          <a:spcPct val="100000"/>
                        </a:lnSpc>
                        <a:spcBef>
                          <a:spcPts val="0"/>
                        </a:spcBef>
                        <a:spcAft>
                          <a:spcPts val="0"/>
                        </a:spcAft>
                        <a:buClr>
                          <a:srgbClr val="000000"/>
                        </a:buClr>
                        <a:buSzPts val="700"/>
                        <a:buFont typeface="Calibri"/>
                        <a:buNone/>
                      </a:pPr>
                      <a:r>
                        <a:rPr lang="en-US" sz="700" b="1" u="none" strike="noStrike" cap="none">
                          <a:solidFill>
                            <a:srgbClr val="000000"/>
                          </a:solidFill>
                          <a:latin typeface="Calibri"/>
                          <a:ea typeface="Calibri"/>
                          <a:cs typeface="Calibri"/>
                          <a:sym typeface="Calibri"/>
                        </a:rPr>
                        <a:t>Supporting evidence</a:t>
                      </a:r>
                      <a:endParaRPr sz="1400" u="none" strike="noStrike" cap="none"/>
                    </a:p>
                  </a:txBody>
                  <a:tcPr marL="91450" marR="91450" marT="45725" marB="457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rgbClr val="CDE4BD"/>
                    </a:solidFill>
                  </a:tcPr>
                </a:tc>
                <a:tc>
                  <a:txBody>
                    <a:bodyPr/>
                    <a:lstStyle/>
                    <a:p>
                      <a:pPr marL="0" marR="0" lvl="0" indent="0" algn="ctr" rtl="0">
                        <a:lnSpc>
                          <a:spcPct val="100000"/>
                        </a:lnSpc>
                        <a:spcBef>
                          <a:spcPts val="0"/>
                        </a:spcBef>
                        <a:spcAft>
                          <a:spcPts val="0"/>
                        </a:spcAft>
                        <a:buClr>
                          <a:srgbClr val="000000"/>
                        </a:buClr>
                        <a:buSzPts val="700"/>
                        <a:buFont typeface="Calibri"/>
                        <a:buNone/>
                      </a:pPr>
                      <a:r>
                        <a:rPr lang="en-US" sz="700" b="1" u="none" strike="noStrike" cap="none">
                          <a:solidFill>
                            <a:srgbClr val="000000"/>
                          </a:solidFill>
                          <a:latin typeface="Calibri"/>
                          <a:ea typeface="Calibri"/>
                          <a:cs typeface="Calibri"/>
                          <a:sym typeface="Calibri"/>
                        </a:rPr>
                        <a:t>Approx. cost</a:t>
                      </a:r>
                      <a:endParaRPr sz="700" b="1" u="none" strike="noStrike" cap="none">
                        <a:solidFill>
                          <a:srgbClr val="000000"/>
                        </a:solidFill>
                        <a:latin typeface="Calibri"/>
                        <a:ea typeface="Calibri"/>
                        <a:cs typeface="Calibri"/>
                        <a:sym typeface="Calibri"/>
                      </a:endParaRPr>
                    </a:p>
                  </a:txBody>
                  <a:tcPr marL="91450" marR="91450" marT="45725" marB="457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rgbClr val="CDE4BD"/>
                    </a:solidFill>
                  </a:tcPr>
                </a:tc>
                <a:extLst>
                  <a:ext uri="{0D108BD9-81ED-4DB2-BD59-A6C34878D82A}">
                    <a16:rowId xmlns:a16="http://schemas.microsoft.com/office/drawing/2014/main" val="10002"/>
                  </a:ext>
                </a:extLst>
              </a:tr>
              <a:tr h="370850">
                <a:tc>
                  <a:txBody>
                    <a:bodyPr/>
                    <a:lstStyle/>
                    <a:p>
                      <a:pPr marL="0" marR="0" lvl="0" indent="0" algn="l" rtl="0">
                        <a:lnSpc>
                          <a:spcPct val="100000"/>
                        </a:lnSpc>
                        <a:spcBef>
                          <a:spcPts val="0"/>
                        </a:spcBef>
                        <a:spcAft>
                          <a:spcPts val="0"/>
                        </a:spcAft>
                        <a:buClr>
                          <a:schemeClr val="dk1"/>
                        </a:buClr>
                        <a:buSzPts val="600"/>
                        <a:buFont typeface="Arial"/>
                        <a:buNone/>
                      </a:pPr>
                      <a:endParaRPr sz="600" u="none" strike="noStrike" cap="none">
                        <a:latin typeface="Calibri"/>
                        <a:ea typeface="Calibri"/>
                        <a:cs typeface="Calibri"/>
                        <a:sym typeface="Calibri"/>
                      </a:endParaRPr>
                    </a:p>
                    <a:p>
                      <a:pPr marL="0" marR="0" lvl="0" indent="0" algn="l" rtl="0">
                        <a:lnSpc>
                          <a:spcPct val="100000"/>
                        </a:lnSpc>
                        <a:spcBef>
                          <a:spcPts val="0"/>
                        </a:spcBef>
                        <a:spcAft>
                          <a:spcPts val="0"/>
                        </a:spcAft>
                        <a:buClr>
                          <a:schemeClr val="dk1"/>
                        </a:buClr>
                        <a:buSzPts val="600"/>
                        <a:buFont typeface="Arial"/>
                        <a:buNone/>
                      </a:pPr>
                      <a:endParaRPr sz="600" u="none" strike="noStrike" cap="none">
                        <a:latin typeface="Calibri"/>
                        <a:ea typeface="Calibri"/>
                        <a:cs typeface="Calibri"/>
                        <a:sym typeface="Calibri"/>
                      </a:endParaRPr>
                    </a:p>
                    <a:p>
                      <a:pPr marL="0" marR="0" lvl="0" indent="0" algn="ctr" rtl="0">
                        <a:lnSpc>
                          <a:spcPct val="100000"/>
                        </a:lnSpc>
                        <a:spcBef>
                          <a:spcPts val="0"/>
                        </a:spcBef>
                        <a:spcAft>
                          <a:spcPts val="0"/>
                        </a:spcAft>
                        <a:buClr>
                          <a:schemeClr val="dk1"/>
                        </a:buClr>
                        <a:buSzPts val="700"/>
                        <a:buFont typeface="Arial"/>
                        <a:buNone/>
                      </a:pPr>
                      <a:endParaRPr sz="700" b="1" u="none" strike="noStrike" cap="none">
                        <a:latin typeface="Calibri"/>
                        <a:ea typeface="Calibri"/>
                        <a:cs typeface="Calibri"/>
                        <a:sym typeface="Calibri"/>
                      </a:endParaRPr>
                    </a:p>
                    <a:p>
                      <a:pPr marL="0" marR="0" lvl="0" indent="0" algn="ctr" rtl="0">
                        <a:lnSpc>
                          <a:spcPct val="100000"/>
                        </a:lnSpc>
                        <a:spcBef>
                          <a:spcPts val="0"/>
                        </a:spcBef>
                        <a:spcAft>
                          <a:spcPts val="0"/>
                        </a:spcAft>
                        <a:buClr>
                          <a:schemeClr val="dk1"/>
                        </a:buClr>
                        <a:buSzPts val="700"/>
                        <a:buFont typeface="Arial"/>
                        <a:buNone/>
                      </a:pPr>
                      <a:endParaRPr sz="700" b="1" u="none" strike="noStrike" cap="none">
                        <a:latin typeface="Calibri"/>
                        <a:ea typeface="Calibri"/>
                        <a:cs typeface="Calibri"/>
                        <a:sym typeface="Calibri"/>
                      </a:endParaRPr>
                    </a:p>
                    <a:p>
                      <a:pPr marL="0" marR="0" lvl="0" indent="0" algn="ctr" rtl="0">
                        <a:lnSpc>
                          <a:spcPct val="100000"/>
                        </a:lnSpc>
                        <a:spcBef>
                          <a:spcPts val="0"/>
                        </a:spcBef>
                        <a:spcAft>
                          <a:spcPts val="0"/>
                        </a:spcAft>
                        <a:buClr>
                          <a:schemeClr val="dk1"/>
                        </a:buClr>
                        <a:buSzPts val="650"/>
                        <a:buFont typeface="Calibri"/>
                        <a:buNone/>
                      </a:pPr>
                      <a:r>
                        <a:rPr lang="en-US" sz="650" b="1" u="none" strike="noStrike" cap="none">
                          <a:latin typeface="Calibri"/>
                          <a:ea typeface="Calibri"/>
                          <a:cs typeface="Calibri"/>
                          <a:sym typeface="Calibri"/>
                        </a:rPr>
                        <a:t>Evaluate</a:t>
                      </a:r>
                      <a:r>
                        <a:rPr lang="en-US" sz="700" b="1" u="none" strike="noStrike" cap="none">
                          <a:latin typeface="Calibri"/>
                          <a:ea typeface="Calibri"/>
                          <a:cs typeface="Calibri"/>
                          <a:sym typeface="Calibri"/>
                        </a:rPr>
                        <a:t> </a:t>
                      </a:r>
                      <a:r>
                        <a:rPr lang="en-US" sz="500" b="1" u="none" strike="noStrike" cap="none">
                          <a:latin typeface="Calibri"/>
                          <a:ea typeface="Calibri"/>
                          <a:cs typeface="Calibri"/>
                          <a:sym typeface="Calibri"/>
                        </a:rPr>
                        <a:t>(Complete in July)</a:t>
                      </a:r>
                      <a:endParaRPr sz="1400" u="none" strike="noStrike" cap="none"/>
                    </a:p>
                    <a:p>
                      <a:pPr marL="0" marR="0" lvl="0" indent="0" algn="l" rtl="0">
                        <a:lnSpc>
                          <a:spcPct val="100000"/>
                        </a:lnSpc>
                        <a:spcBef>
                          <a:spcPts val="0"/>
                        </a:spcBef>
                        <a:spcAft>
                          <a:spcPts val="0"/>
                        </a:spcAft>
                        <a:buClr>
                          <a:schemeClr val="dk1"/>
                        </a:buClr>
                        <a:buSzPts val="600"/>
                        <a:buFont typeface="Arial"/>
                        <a:buNone/>
                      </a:pPr>
                      <a:endParaRPr sz="600" u="none" strike="noStrike" cap="none">
                        <a:latin typeface="Calibri"/>
                        <a:ea typeface="Calibri"/>
                        <a:cs typeface="Calibri"/>
                        <a:sym typeface="Calibri"/>
                      </a:endParaRPr>
                    </a:p>
                    <a:p>
                      <a:pPr marL="0" marR="0" lvl="0" indent="0" algn="l" rtl="0">
                        <a:lnSpc>
                          <a:spcPct val="100000"/>
                        </a:lnSpc>
                        <a:spcBef>
                          <a:spcPts val="0"/>
                        </a:spcBef>
                        <a:spcAft>
                          <a:spcPts val="0"/>
                        </a:spcAft>
                        <a:buClr>
                          <a:schemeClr val="dk1"/>
                        </a:buClr>
                        <a:buSzPts val="600"/>
                        <a:buFont typeface="Arial"/>
                        <a:buNone/>
                      </a:pPr>
                      <a:endParaRPr sz="600" u="none" strike="noStrike" cap="none">
                        <a:latin typeface="Calibri"/>
                        <a:ea typeface="Calibri"/>
                        <a:cs typeface="Calibri"/>
                        <a:sym typeface="Calibri"/>
                      </a:endParaRPr>
                    </a:p>
                    <a:p>
                      <a:pPr marL="0" marR="0" lvl="0" indent="0" algn="l" rtl="0">
                        <a:lnSpc>
                          <a:spcPct val="100000"/>
                        </a:lnSpc>
                        <a:spcBef>
                          <a:spcPts val="0"/>
                        </a:spcBef>
                        <a:spcAft>
                          <a:spcPts val="0"/>
                        </a:spcAft>
                        <a:buClr>
                          <a:schemeClr val="dk1"/>
                        </a:buClr>
                        <a:buSzPts val="600"/>
                        <a:buFont typeface="Arial"/>
                        <a:buNone/>
                      </a:pPr>
                      <a:endParaRPr sz="600" u="none" strike="noStrike" cap="none">
                        <a:latin typeface="Calibri"/>
                        <a:ea typeface="Calibri"/>
                        <a:cs typeface="Calibri"/>
                        <a:sym typeface="Calibri"/>
                      </a:endParaRPr>
                    </a:p>
                    <a:p>
                      <a:pPr marL="0" marR="0" lvl="0" indent="0" algn="l" rtl="0">
                        <a:lnSpc>
                          <a:spcPct val="100000"/>
                        </a:lnSpc>
                        <a:spcBef>
                          <a:spcPts val="0"/>
                        </a:spcBef>
                        <a:spcAft>
                          <a:spcPts val="0"/>
                        </a:spcAft>
                        <a:buClr>
                          <a:schemeClr val="dk1"/>
                        </a:buClr>
                        <a:buSzPts val="600"/>
                        <a:buFont typeface="Arial"/>
                        <a:buNone/>
                      </a:pPr>
                      <a:endParaRPr sz="600" u="none" strike="noStrike" cap="none">
                        <a:latin typeface="Calibri"/>
                        <a:ea typeface="Calibri"/>
                        <a:cs typeface="Calibri"/>
                        <a:sym typeface="Calibri"/>
                      </a:endParaRPr>
                    </a:p>
                    <a:p>
                      <a:pPr marL="0" marR="0" lvl="0" indent="0" algn="l" rtl="0">
                        <a:lnSpc>
                          <a:spcPct val="100000"/>
                        </a:lnSpc>
                        <a:spcBef>
                          <a:spcPts val="0"/>
                        </a:spcBef>
                        <a:spcAft>
                          <a:spcPts val="0"/>
                        </a:spcAft>
                        <a:buClr>
                          <a:schemeClr val="dk1"/>
                        </a:buClr>
                        <a:buSzPts val="600"/>
                        <a:buFont typeface="Arial"/>
                        <a:buNone/>
                      </a:pPr>
                      <a:endParaRPr sz="600" u="none" strike="noStrike" cap="none">
                        <a:latin typeface="Calibri"/>
                        <a:ea typeface="Calibri"/>
                        <a:cs typeface="Calibri"/>
                        <a:sym typeface="Calibri"/>
                      </a:endParaRPr>
                    </a:p>
                    <a:p>
                      <a:pPr marL="0" marR="0" lvl="0" indent="0" algn="l" rtl="0">
                        <a:lnSpc>
                          <a:spcPct val="100000"/>
                        </a:lnSpc>
                        <a:spcBef>
                          <a:spcPts val="0"/>
                        </a:spcBef>
                        <a:spcAft>
                          <a:spcPts val="0"/>
                        </a:spcAft>
                        <a:buClr>
                          <a:schemeClr val="dk1"/>
                        </a:buClr>
                        <a:buSzPts val="600"/>
                        <a:buFont typeface="Arial"/>
                        <a:buNone/>
                      </a:pPr>
                      <a:endParaRPr sz="600" u="none" strike="noStrike" cap="none">
                        <a:latin typeface="Calibri"/>
                        <a:ea typeface="Calibri"/>
                        <a:cs typeface="Calibri"/>
                        <a:sym typeface="Calibri"/>
                      </a:endParaRPr>
                    </a:p>
                  </a:txBody>
                  <a:tcPr marL="91450" marR="91450" marT="45725" marB="457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tc>
                  <a:txBody>
                    <a:bodyPr/>
                    <a:lstStyle/>
                    <a:p>
                      <a:pPr marL="0" marR="0" lvl="0" indent="0" algn="l" rtl="0">
                        <a:lnSpc>
                          <a:spcPct val="100000"/>
                        </a:lnSpc>
                        <a:spcBef>
                          <a:spcPts val="0"/>
                        </a:spcBef>
                        <a:spcAft>
                          <a:spcPts val="0"/>
                        </a:spcAft>
                        <a:buClr>
                          <a:schemeClr val="dk1"/>
                        </a:buClr>
                        <a:buSzPts val="600"/>
                        <a:buFont typeface="Calibri"/>
                        <a:buNone/>
                      </a:pPr>
                      <a:r>
                        <a:rPr lang="en-US" sz="600" u="none" strike="noStrike" cap="none">
                          <a:solidFill>
                            <a:schemeClr val="dk1"/>
                          </a:solidFill>
                          <a:latin typeface="Calibri"/>
                          <a:ea typeface="Calibri"/>
                          <a:cs typeface="Calibri"/>
                          <a:sym typeface="Calibri"/>
                        </a:rPr>
                        <a:t>Add text here</a:t>
                      </a:r>
                      <a:endParaRPr sz="1400" u="none" strike="noStrike" cap="none"/>
                    </a:p>
                    <a:p>
                      <a:pPr marL="0" marR="0" lvl="0" indent="0" algn="l" rtl="0">
                        <a:lnSpc>
                          <a:spcPct val="100000"/>
                        </a:lnSpc>
                        <a:spcBef>
                          <a:spcPts val="0"/>
                        </a:spcBef>
                        <a:spcAft>
                          <a:spcPts val="0"/>
                        </a:spcAft>
                        <a:buClr>
                          <a:srgbClr val="000000"/>
                        </a:buClr>
                        <a:buSzPts val="450"/>
                        <a:buFont typeface="Arial"/>
                        <a:buNone/>
                      </a:pPr>
                      <a:endParaRPr sz="450" u="none" strike="noStrike" cap="none">
                        <a:solidFill>
                          <a:schemeClr val="dk1"/>
                        </a:solidFill>
                        <a:latin typeface="Calibri"/>
                        <a:ea typeface="Calibri"/>
                        <a:cs typeface="Calibri"/>
                        <a:sym typeface="Calibri"/>
                      </a:endParaRPr>
                    </a:p>
                  </a:txBody>
                  <a:tcPr marL="91450" marR="91450" marT="45725" marB="457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tc>
                  <a:txBody>
                    <a:bodyPr/>
                    <a:lstStyle/>
                    <a:p>
                      <a:pPr marL="0" marR="0" lvl="0" indent="0" algn="l" rtl="0">
                        <a:lnSpc>
                          <a:spcPct val="100000"/>
                        </a:lnSpc>
                        <a:spcBef>
                          <a:spcPts val="0"/>
                        </a:spcBef>
                        <a:spcAft>
                          <a:spcPts val="0"/>
                        </a:spcAft>
                        <a:buClr>
                          <a:schemeClr val="dk1"/>
                        </a:buClr>
                        <a:buSzPts val="600"/>
                        <a:buFont typeface="Calibri"/>
                        <a:buNone/>
                      </a:pPr>
                      <a:r>
                        <a:rPr lang="en-US" sz="600" u="none" strike="noStrike" cap="none">
                          <a:solidFill>
                            <a:schemeClr val="dk1"/>
                          </a:solidFill>
                          <a:latin typeface="Calibri"/>
                          <a:ea typeface="Calibri"/>
                          <a:cs typeface="Calibri"/>
                          <a:sym typeface="Calibri"/>
                        </a:rPr>
                        <a:t>Add text here</a:t>
                      </a:r>
                      <a:endParaRPr sz="1400" u="none" strike="noStrike" cap="none"/>
                    </a:p>
                    <a:p>
                      <a:pPr marL="0" marR="0" lvl="0" indent="0" algn="l" rtl="0">
                        <a:lnSpc>
                          <a:spcPct val="100000"/>
                        </a:lnSpc>
                        <a:spcBef>
                          <a:spcPts val="0"/>
                        </a:spcBef>
                        <a:spcAft>
                          <a:spcPts val="0"/>
                        </a:spcAft>
                        <a:buClr>
                          <a:srgbClr val="000000"/>
                        </a:buClr>
                        <a:buSzPts val="600"/>
                        <a:buFont typeface="Arial"/>
                        <a:buNone/>
                      </a:pPr>
                      <a:endParaRPr sz="600" u="none" strike="noStrike" cap="none">
                        <a:solidFill>
                          <a:schemeClr val="dk1"/>
                        </a:solidFill>
                        <a:latin typeface="Calibri"/>
                        <a:ea typeface="Calibri"/>
                        <a:cs typeface="Calibri"/>
                        <a:sym typeface="Calibri"/>
                      </a:endParaRPr>
                    </a:p>
                  </a:txBody>
                  <a:tcPr marL="91450" marR="91450" marT="45725" marB="457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tc>
                  <a:txBody>
                    <a:bodyPr/>
                    <a:lstStyle/>
                    <a:p>
                      <a:pPr marL="0" marR="0" lvl="0" indent="0" algn="l" rtl="0">
                        <a:lnSpc>
                          <a:spcPct val="100000"/>
                        </a:lnSpc>
                        <a:spcBef>
                          <a:spcPts val="0"/>
                        </a:spcBef>
                        <a:spcAft>
                          <a:spcPts val="0"/>
                        </a:spcAft>
                        <a:buClr>
                          <a:schemeClr val="dk1"/>
                        </a:buClr>
                        <a:buSzPts val="600"/>
                        <a:buFont typeface="Calibri"/>
                        <a:buNone/>
                      </a:pPr>
                      <a:r>
                        <a:rPr lang="en-US" sz="600" u="none" strike="noStrike" cap="none">
                          <a:solidFill>
                            <a:schemeClr val="dk1"/>
                          </a:solidFill>
                          <a:latin typeface="Calibri"/>
                          <a:ea typeface="Calibri"/>
                          <a:cs typeface="Calibri"/>
                          <a:sym typeface="Calibri"/>
                        </a:rPr>
                        <a:t>Add text here</a:t>
                      </a:r>
                      <a:endParaRPr sz="1400" u="none" strike="noStrike" cap="none"/>
                    </a:p>
                    <a:p>
                      <a:pPr marL="0" marR="0" lvl="0" indent="0" algn="l" rtl="0">
                        <a:lnSpc>
                          <a:spcPct val="100000"/>
                        </a:lnSpc>
                        <a:spcBef>
                          <a:spcPts val="0"/>
                        </a:spcBef>
                        <a:spcAft>
                          <a:spcPts val="0"/>
                        </a:spcAft>
                        <a:buClr>
                          <a:srgbClr val="000000"/>
                        </a:buClr>
                        <a:buSzPts val="600"/>
                        <a:buFont typeface="Arial"/>
                        <a:buNone/>
                      </a:pPr>
                      <a:endParaRPr sz="600" u="none" strike="noStrike" cap="none">
                        <a:solidFill>
                          <a:schemeClr val="dk1"/>
                        </a:solidFill>
                        <a:latin typeface="Calibri"/>
                        <a:ea typeface="Calibri"/>
                        <a:cs typeface="Calibri"/>
                        <a:sym typeface="Calibri"/>
                      </a:endParaRPr>
                    </a:p>
                  </a:txBody>
                  <a:tcPr marL="91450" marR="91450" marT="45725" marB="457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tc>
                  <a:txBody>
                    <a:bodyPr/>
                    <a:lstStyle/>
                    <a:p>
                      <a:pPr marL="0" marR="0" lvl="0" indent="0" algn="l" rtl="0">
                        <a:lnSpc>
                          <a:spcPct val="100000"/>
                        </a:lnSpc>
                        <a:spcBef>
                          <a:spcPts val="0"/>
                        </a:spcBef>
                        <a:spcAft>
                          <a:spcPts val="0"/>
                        </a:spcAft>
                        <a:buClr>
                          <a:schemeClr val="dk1"/>
                        </a:buClr>
                        <a:buSzPts val="600"/>
                        <a:buFont typeface="Calibri"/>
                        <a:buNone/>
                      </a:pPr>
                      <a:r>
                        <a:rPr lang="en-US" sz="600" u="none" strike="noStrike" cap="none">
                          <a:solidFill>
                            <a:schemeClr val="dk1"/>
                          </a:solidFill>
                          <a:latin typeface="Calibri"/>
                          <a:ea typeface="Calibri"/>
                          <a:cs typeface="Calibri"/>
                          <a:sym typeface="Calibri"/>
                        </a:rPr>
                        <a:t>Add text here</a:t>
                      </a:r>
                      <a:endParaRPr sz="1400" u="none" strike="noStrike" cap="none"/>
                    </a:p>
                    <a:p>
                      <a:pPr marL="0" marR="0" lvl="0" indent="0" algn="l" rtl="0">
                        <a:lnSpc>
                          <a:spcPct val="100000"/>
                        </a:lnSpc>
                        <a:spcBef>
                          <a:spcPts val="0"/>
                        </a:spcBef>
                        <a:spcAft>
                          <a:spcPts val="0"/>
                        </a:spcAft>
                        <a:buClr>
                          <a:srgbClr val="000000"/>
                        </a:buClr>
                        <a:buSzPts val="600"/>
                        <a:buFont typeface="Arial"/>
                        <a:buNone/>
                      </a:pPr>
                      <a:endParaRPr sz="600" b="1"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600"/>
                        <a:buFont typeface="Arial"/>
                        <a:buNone/>
                      </a:pPr>
                      <a:endParaRPr sz="60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600"/>
                        <a:buFont typeface="Arial"/>
                        <a:buNone/>
                      </a:pPr>
                      <a:endParaRPr sz="600" u="none" strike="noStrike" cap="none">
                        <a:solidFill>
                          <a:schemeClr val="dk1"/>
                        </a:solidFill>
                        <a:latin typeface="Calibri"/>
                        <a:ea typeface="Calibri"/>
                        <a:cs typeface="Calibri"/>
                        <a:sym typeface="Calibri"/>
                      </a:endParaRPr>
                    </a:p>
                  </a:txBody>
                  <a:tcPr marL="91450" marR="91450" marT="45725" marB="457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extLst>
                  <a:ext uri="{0D108BD9-81ED-4DB2-BD59-A6C34878D82A}">
                    <a16:rowId xmlns:a16="http://schemas.microsoft.com/office/drawing/2014/main" val="10003"/>
                  </a:ext>
                </a:extLst>
              </a:tr>
            </a:tbl>
          </a:graphicData>
        </a:graphic>
      </p:graphicFrame>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46"/>
        <p:cNvGrpSpPr/>
        <p:nvPr/>
      </p:nvGrpSpPr>
      <p:grpSpPr>
        <a:xfrm>
          <a:off x="0" y="0"/>
          <a:ext cx="0" cy="0"/>
          <a:chOff x="0" y="0"/>
          <a:chExt cx="0" cy="0"/>
        </a:xfrm>
      </p:grpSpPr>
      <p:pic>
        <p:nvPicPr>
          <p:cNvPr id="147" name="Google Shape;147;p12" descr="A screenshot of a computer&#10;&#10;AI-generated content may be incorrect."/>
          <p:cNvPicPr preferRelativeResize="0"/>
          <p:nvPr/>
        </p:nvPicPr>
        <p:blipFill rotWithShape="1">
          <a:blip r:embed="rId3">
            <a:alphaModFix/>
          </a:blip>
          <a:srcRect/>
          <a:stretch/>
        </p:blipFill>
        <p:spPr>
          <a:xfrm>
            <a:off x="-16769" y="0"/>
            <a:ext cx="6166284" cy="4322536"/>
          </a:xfrm>
          <a:prstGeom prst="rect">
            <a:avLst/>
          </a:prstGeom>
          <a:noFill/>
          <a:ln>
            <a:noFill/>
          </a:ln>
        </p:spPr>
      </p:pic>
      <p:sp>
        <p:nvSpPr>
          <p:cNvPr id="148" name="Google Shape;148;p12"/>
          <p:cNvSpPr txBox="1"/>
          <p:nvPr/>
        </p:nvSpPr>
        <p:spPr>
          <a:xfrm>
            <a:off x="241825" y="208550"/>
            <a:ext cx="3559500" cy="4002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000"/>
              <a:buFont typeface="Arial"/>
              <a:buNone/>
            </a:pPr>
            <a:r>
              <a:rPr lang="en-US" sz="1000" b="1" i="0" u="none" strike="noStrike" cap="none">
                <a:solidFill>
                  <a:schemeClr val="dk1"/>
                </a:solidFill>
                <a:latin typeface="Calibri"/>
                <a:ea typeface="Calibri"/>
                <a:cs typeface="Calibri"/>
                <a:sym typeface="Calibri"/>
              </a:rPr>
              <a:t>Your objective: To purchase new PE equipment for curriculum (1,3)</a:t>
            </a:r>
            <a:endParaRPr sz="1200" b="0" i="0" u="none" strike="noStrike" cap="none">
              <a:solidFill>
                <a:srgbClr val="000000"/>
              </a:solidFill>
              <a:latin typeface="Arial"/>
              <a:ea typeface="Arial"/>
              <a:cs typeface="Arial"/>
              <a:sym typeface="Arial"/>
            </a:endParaRPr>
          </a:p>
        </p:txBody>
      </p:sp>
      <p:graphicFrame>
        <p:nvGraphicFramePr>
          <p:cNvPr id="149" name="Google Shape;149;p12"/>
          <p:cNvGraphicFramePr/>
          <p:nvPr>
            <p:extLst>
              <p:ext uri="{D42A27DB-BD31-4B8C-83A1-F6EECF244321}">
                <p14:modId xmlns:p14="http://schemas.microsoft.com/office/powerpoint/2010/main" val="3354757041"/>
              </p:ext>
            </p:extLst>
          </p:nvPr>
        </p:nvGraphicFramePr>
        <p:xfrm>
          <a:off x="301317" y="608748"/>
          <a:ext cx="5530125" cy="3561270"/>
        </p:xfrm>
        <a:graphic>
          <a:graphicData uri="http://schemas.openxmlformats.org/drawingml/2006/table">
            <a:tbl>
              <a:tblPr firstRow="1" bandRow="1">
                <a:noFill/>
                <a:tableStyleId>{54E7D2A0-FF7D-442E-8EBE-535B381465F7}</a:tableStyleId>
              </a:tblPr>
              <a:tblGrid>
                <a:gridCol w="497650">
                  <a:extLst>
                    <a:ext uri="{9D8B030D-6E8A-4147-A177-3AD203B41FA5}">
                      <a16:colId xmlns:a16="http://schemas.microsoft.com/office/drawing/2014/main" val="20000"/>
                    </a:ext>
                  </a:extLst>
                </a:gridCol>
                <a:gridCol w="1089650">
                  <a:extLst>
                    <a:ext uri="{9D8B030D-6E8A-4147-A177-3AD203B41FA5}">
                      <a16:colId xmlns:a16="http://schemas.microsoft.com/office/drawing/2014/main" val="20001"/>
                    </a:ext>
                  </a:extLst>
                </a:gridCol>
                <a:gridCol w="1510975">
                  <a:extLst>
                    <a:ext uri="{9D8B030D-6E8A-4147-A177-3AD203B41FA5}">
                      <a16:colId xmlns:a16="http://schemas.microsoft.com/office/drawing/2014/main" val="20002"/>
                    </a:ext>
                  </a:extLst>
                </a:gridCol>
                <a:gridCol w="1422725">
                  <a:extLst>
                    <a:ext uri="{9D8B030D-6E8A-4147-A177-3AD203B41FA5}">
                      <a16:colId xmlns:a16="http://schemas.microsoft.com/office/drawing/2014/main" val="20003"/>
                    </a:ext>
                  </a:extLst>
                </a:gridCol>
                <a:gridCol w="1009125">
                  <a:extLst>
                    <a:ext uri="{9D8B030D-6E8A-4147-A177-3AD203B41FA5}">
                      <a16:colId xmlns:a16="http://schemas.microsoft.com/office/drawing/2014/main" val="20004"/>
                    </a:ext>
                  </a:extLst>
                </a:gridCol>
              </a:tblGrid>
              <a:tr h="282150">
                <a:tc>
                  <a:txBody>
                    <a:bodyPr/>
                    <a:lstStyle/>
                    <a:p>
                      <a:pPr marL="0" marR="0" lvl="0" indent="0" algn="ctr" rtl="0">
                        <a:lnSpc>
                          <a:spcPct val="100000"/>
                        </a:lnSpc>
                        <a:spcBef>
                          <a:spcPts val="0"/>
                        </a:spcBef>
                        <a:spcAft>
                          <a:spcPts val="0"/>
                        </a:spcAft>
                        <a:buClr>
                          <a:srgbClr val="000000"/>
                        </a:buClr>
                        <a:buSzPts val="700"/>
                        <a:buFont typeface="Arial"/>
                        <a:buNone/>
                      </a:pPr>
                      <a:endParaRPr sz="700" u="none" strike="noStrike" cap="none">
                        <a:solidFill>
                          <a:srgbClr val="000000"/>
                        </a:solidFill>
                        <a:latin typeface="Calibri"/>
                        <a:ea typeface="Calibri"/>
                        <a:cs typeface="Calibri"/>
                        <a:sym typeface="Calibri"/>
                      </a:endParaRPr>
                    </a:p>
                  </a:txBody>
                  <a:tcPr marL="91450" marR="91450" marT="45725" marB="457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rgbClr val="CDE4BD"/>
                    </a:solidFill>
                  </a:tcPr>
                </a:tc>
                <a:tc>
                  <a:txBody>
                    <a:bodyPr/>
                    <a:lstStyle/>
                    <a:p>
                      <a:pPr marL="0" marR="0" lvl="0" indent="0" algn="ctr" rtl="0">
                        <a:lnSpc>
                          <a:spcPct val="100000"/>
                        </a:lnSpc>
                        <a:spcBef>
                          <a:spcPts val="0"/>
                        </a:spcBef>
                        <a:spcAft>
                          <a:spcPts val="0"/>
                        </a:spcAft>
                        <a:buClr>
                          <a:srgbClr val="000000"/>
                        </a:buClr>
                        <a:buSzPts val="700"/>
                        <a:buFont typeface="Arial"/>
                        <a:buNone/>
                      </a:pPr>
                      <a:r>
                        <a:rPr lang="en-US" sz="700" u="none" strike="noStrike" cap="none">
                          <a:solidFill>
                            <a:srgbClr val="000000"/>
                          </a:solidFill>
                          <a:latin typeface="Calibri"/>
                          <a:ea typeface="Calibri"/>
                          <a:cs typeface="Calibri"/>
                          <a:sym typeface="Calibri"/>
                        </a:rPr>
                        <a:t>Intent - what is your objective?</a:t>
                      </a:r>
                      <a:endParaRPr sz="1400" u="none" strike="noStrike" cap="none"/>
                    </a:p>
                  </a:txBody>
                  <a:tcPr marL="91450" marR="91450" marT="45725" marB="457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rgbClr val="CDE4BD"/>
                    </a:solidFill>
                  </a:tcPr>
                </a:tc>
                <a:tc>
                  <a:txBody>
                    <a:bodyPr/>
                    <a:lstStyle/>
                    <a:p>
                      <a:pPr marL="0" marR="0" lvl="0" indent="0" algn="ctr" rtl="0">
                        <a:lnSpc>
                          <a:spcPct val="100000"/>
                        </a:lnSpc>
                        <a:spcBef>
                          <a:spcPts val="0"/>
                        </a:spcBef>
                        <a:spcAft>
                          <a:spcPts val="0"/>
                        </a:spcAft>
                        <a:buClr>
                          <a:srgbClr val="000000"/>
                        </a:buClr>
                        <a:buSzPts val="700"/>
                        <a:buFont typeface="Arial"/>
                        <a:buNone/>
                      </a:pPr>
                      <a:r>
                        <a:rPr lang="en-US" sz="700" b="1" u="none" strike="noStrike" cap="none">
                          <a:solidFill>
                            <a:srgbClr val="000000"/>
                          </a:solidFill>
                          <a:latin typeface="Calibri"/>
                          <a:ea typeface="Calibri"/>
                          <a:cs typeface="Calibri"/>
                          <a:sym typeface="Calibri"/>
                        </a:rPr>
                        <a:t>Implementation - How will you achieve this?</a:t>
                      </a:r>
                      <a:endParaRPr sz="700" u="none" strike="noStrike" cap="none">
                        <a:solidFill>
                          <a:srgbClr val="000000"/>
                        </a:solidFill>
                        <a:latin typeface="Calibri"/>
                        <a:ea typeface="Calibri"/>
                        <a:cs typeface="Calibri"/>
                        <a:sym typeface="Calibri"/>
                      </a:endParaRPr>
                    </a:p>
                  </a:txBody>
                  <a:tcPr marL="91450" marR="91450" marT="45725" marB="457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rgbClr val="CDE4BD"/>
                    </a:solidFill>
                  </a:tcPr>
                </a:tc>
                <a:tc>
                  <a:txBody>
                    <a:bodyPr/>
                    <a:lstStyle/>
                    <a:p>
                      <a:pPr marL="0" marR="0" lvl="0" indent="0" algn="ctr" rtl="0">
                        <a:lnSpc>
                          <a:spcPct val="100000"/>
                        </a:lnSpc>
                        <a:spcBef>
                          <a:spcPts val="0"/>
                        </a:spcBef>
                        <a:spcAft>
                          <a:spcPts val="0"/>
                        </a:spcAft>
                        <a:buClr>
                          <a:srgbClr val="000000"/>
                        </a:buClr>
                        <a:buSzPts val="700"/>
                        <a:buFont typeface="Calibri"/>
                        <a:buNone/>
                      </a:pPr>
                      <a:r>
                        <a:rPr lang="en-US" sz="700" u="none" strike="noStrike" cap="none">
                          <a:solidFill>
                            <a:srgbClr val="000000"/>
                          </a:solidFill>
                          <a:latin typeface="Calibri"/>
                          <a:ea typeface="Calibri"/>
                          <a:cs typeface="Calibri"/>
                          <a:sym typeface="Calibri"/>
                        </a:rPr>
                        <a:t>Impact - What do you hope to see?</a:t>
                      </a:r>
                      <a:endParaRPr sz="1400" u="none" strike="noStrike" cap="none"/>
                    </a:p>
                  </a:txBody>
                  <a:tcPr marL="91450" marR="91450" marT="45725" marB="457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rgbClr val="CDE4BD"/>
                    </a:solidFill>
                  </a:tcPr>
                </a:tc>
                <a:tc>
                  <a:txBody>
                    <a:bodyPr/>
                    <a:lstStyle/>
                    <a:p>
                      <a:pPr marL="0" marR="0" lvl="0" indent="0" algn="ctr" rtl="0">
                        <a:lnSpc>
                          <a:spcPct val="100000"/>
                        </a:lnSpc>
                        <a:spcBef>
                          <a:spcPts val="0"/>
                        </a:spcBef>
                        <a:spcAft>
                          <a:spcPts val="0"/>
                        </a:spcAft>
                        <a:buClr>
                          <a:srgbClr val="000000"/>
                        </a:buClr>
                        <a:buSzPts val="700"/>
                        <a:buFont typeface="Calibri"/>
                        <a:buNone/>
                      </a:pPr>
                      <a:r>
                        <a:rPr lang="en-US" sz="700" u="none" strike="noStrike" cap="none">
                          <a:solidFill>
                            <a:srgbClr val="000000"/>
                          </a:solidFill>
                          <a:latin typeface="Calibri"/>
                          <a:ea typeface="Calibri"/>
                          <a:cs typeface="Calibri"/>
                          <a:sym typeface="Calibri"/>
                        </a:rPr>
                        <a:t>Supporting evidence</a:t>
                      </a:r>
                      <a:endParaRPr sz="700" u="none" strike="noStrike" cap="none">
                        <a:solidFill>
                          <a:srgbClr val="000000"/>
                        </a:solidFill>
                        <a:latin typeface="Calibri"/>
                        <a:ea typeface="Calibri"/>
                        <a:cs typeface="Calibri"/>
                        <a:sym typeface="Calibri"/>
                      </a:endParaRPr>
                    </a:p>
                  </a:txBody>
                  <a:tcPr marL="91450" marR="91450" marT="45725" marB="457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rgbClr val="CDE4BD"/>
                    </a:solidFill>
                  </a:tcPr>
                </a:tc>
                <a:extLst>
                  <a:ext uri="{0D108BD9-81ED-4DB2-BD59-A6C34878D82A}">
                    <a16:rowId xmlns:a16="http://schemas.microsoft.com/office/drawing/2014/main" val="10000"/>
                  </a:ext>
                </a:extLst>
              </a:tr>
              <a:tr h="1862100">
                <a:tc>
                  <a:txBody>
                    <a:bodyPr/>
                    <a:lstStyle/>
                    <a:p>
                      <a:pPr marL="0" marR="0" lvl="0" indent="0" algn="l" rtl="0">
                        <a:lnSpc>
                          <a:spcPct val="100000"/>
                        </a:lnSpc>
                        <a:spcBef>
                          <a:spcPts val="0"/>
                        </a:spcBef>
                        <a:spcAft>
                          <a:spcPts val="0"/>
                        </a:spcAft>
                        <a:buClr>
                          <a:schemeClr val="dk1"/>
                        </a:buClr>
                        <a:buSzPts val="600"/>
                        <a:buFont typeface="Arial"/>
                        <a:buNone/>
                      </a:pPr>
                      <a:endParaRPr sz="600" u="none" strike="noStrike" cap="none">
                        <a:latin typeface="Calibri"/>
                        <a:ea typeface="Calibri"/>
                        <a:cs typeface="Calibri"/>
                        <a:sym typeface="Calibri"/>
                      </a:endParaRPr>
                    </a:p>
                    <a:p>
                      <a:pPr marL="0" marR="0" lvl="0" indent="0" algn="ctr" rtl="0">
                        <a:lnSpc>
                          <a:spcPct val="100000"/>
                        </a:lnSpc>
                        <a:spcBef>
                          <a:spcPts val="0"/>
                        </a:spcBef>
                        <a:spcAft>
                          <a:spcPts val="0"/>
                        </a:spcAft>
                        <a:buClr>
                          <a:schemeClr val="dk1"/>
                        </a:buClr>
                        <a:buSzPts val="700"/>
                        <a:buFont typeface="Arial"/>
                        <a:buNone/>
                      </a:pPr>
                      <a:endParaRPr sz="700" b="1" u="none" strike="noStrike" cap="none">
                        <a:latin typeface="Calibri"/>
                        <a:ea typeface="Calibri"/>
                        <a:cs typeface="Calibri"/>
                        <a:sym typeface="Calibri"/>
                      </a:endParaRPr>
                    </a:p>
                    <a:p>
                      <a:pPr marL="0" marR="0" lvl="0" indent="0" algn="ctr" rtl="0">
                        <a:lnSpc>
                          <a:spcPct val="100000"/>
                        </a:lnSpc>
                        <a:spcBef>
                          <a:spcPts val="0"/>
                        </a:spcBef>
                        <a:spcAft>
                          <a:spcPts val="0"/>
                        </a:spcAft>
                        <a:buClr>
                          <a:schemeClr val="dk1"/>
                        </a:buClr>
                        <a:buSzPts val="700"/>
                        <a:buFont typeface="Arial"/>
                        <a:buNone/>
                      </a:pPr>
                      <a:endParaRPr sz="700" b="1" u="none" strike="noStrike" cap="none">
                        <a:latin typeface="Calibri"/>
                        <a:ea typeface="Calibri"/>
                        <a:cs typeface="Calibri"/>
                        <a:sym typeface="Calibri"/>
                      </a:endParaRPr>
                    </a:p>
                    <a:p>
                      <a:pPr marL="0" marR="0" lvl="0" indent="0" algn="ctr" rtl="0">
                        <a:lnSpc>
                          <a:spcPct val="100000"/>
                        </a:lnSpc>
                        <a:spcBef>
                          <a:spcPts val="0"/>
                        </a:spcBef>
                        <a:spcAft>
                          <a:spcPts val="0"/>
                        </a:spcAft>
                        <a:buClr>
                          <a:schemeClr val="dk1"/>
                        </a:buClr>
                        <a:buSzPts val="650"/>
                        <a:buFont typeface="Calibri"/>
                        <a:buNone/>
                      </a:pPr>
                      <a:r>
                        <a:rPr lang="en-US" sz="650" b="1" u="none" strike="noStrike" cap="none">
                          <a:latin typeface="Calibri"/>
                          <a:ea typeface="Calibri"/>
                          <a:cs typeface="Calibri"/>
                          <a:sym typeface="Calibri"/>
                        </a:rPr>
                        <a:t>Plan and monitor</a:t>
                      </a:r>
                      <a:br>
                        <a:rPr lang="en-US" sz="700" b="1" u="none" strike="noStrike" cap="none">
                          <a:latin typeface="Calibri"/>
                          <a:ea typeface="Calibri"/>
                          <a:cs typeface="Calibri"/>
                          <a:sym typeface="Calibri"/>
                        </a:rPr>
                      </a:br>
                      <a:r>
                        <a:rPr lang="en-US" sz="500" b="1" u="none" strike="noStrike" cap="none">
                          <a:latin typeface="Calibri"/>
                          <a:ea typeface="Calibri"/>
                          <a:cs typeface="Calibri"/>
                          <a:sym typeface="Calibri"/>
                        </a:rPr>
                        <a:t>(Complete now and monitor)</a:t>
                      </a:r>
                      <a:endParaRPr sz="1400" u="none" strike="noStrike" cap="none"/>
                    </a:p>
                    <a:p>
                      <a:pPr marL="0" marR="0" lvl="0" indent="0" algn="l" rtl="0">
                        <a:lnSpc>
                          <a:spcPct val="100000"/>
                        </a:lnSpc>
                        <a:spcBef>
                          <a:spcPts val="0"/>
                        </a:spcBef>
                        <a:spcAft>
                          <a:spcPts val="0"/>
                        </a:spcAft>
                        <a:buClr>
                          <a:schemeClr val="dk1"/>
                        </a:buClr>
                        <a:buSzPts val="600"/>
                        <a:buFont typeface="Arial"/>
                        <a:buNone/>
                      </a:pPr>
                      <a:endParaRPr sz="600" u="none" strike="noStrike" cap="none">
                        <a:latin typeface="Calibri"/>
                        <a:ea typeface="Calibri"/>
                        <a:cs typeface="Calibri"/>
                        <a:sym typeface="Calibri"/>
                      </a:endParaRPr>
                    </a:p>
                    <a:p>
                      <a:pPr marL="0" marR="0" lvl="0" indent="0" algn="l" rtl="0">
                        <a:lnSpc>
                          <a:spcPct val="100000"/>
                        </a:lnSpc>
                        <a:spcBef>
                          <a:spcPts val="0"/>
                        </a:spcBef>
                        <a:spcAft>
                          <a:spcPts val="0"/>
                        </a:spcAft>
                        <a:buClr>
                          <a:schemeClr val="dk1"/>
                        </a:buClr>
                        <a:buSzPts val="600"/>
                        <a:buFont typeface="Arial"/>
                        <a:buNone/>
                      </a:pPr>
                      <a:endParaRPr sz="600" u="none" strike="noStrike" cap="none">
                        <a:latin typeface="Calibri"/>
                        <a:ea typeface="Calibri"/>
                        <a:cs typeface="Calibri"/>
                        <a:sym typeface="Calibri"/>
                      </a:endParaRPr>
                    </a:p>
                    <a:p>
                      <a:pPr marL="0" marR="0" lvl="0" indent="0" algn="l" rtl="0">
                        <a:lnSpc>
                          <a:spcPct val="100000"/>
                        </a:lnSpc>
                        <a:spcBef>
                          <a:spcPts val="0"/>
                        </a:spcBef>
                        <a:spcAft>
                          <a:spcPts val="0"/>
                        </a:spcAft>
                        <a:buClr>
                          <a:schemeClr val="dk1"/>
                        </a:buClr>
                        <a:buSzPts val="600"/>
                        <a:buFont typeface="Arial"/>
                        <a:buNone/>
                      </a:pPr>
                      <a:endParaRPr sz="600" u="none" strike="noStrike" cap="none">
                        <a:latin typeface="Calibri"/>
                        <a:ea typeface="Calibri"/>
                        <a:cs typeface="Calibri"/>
                        <a:sym typeface="Calibri"/>
                      </a:endParaRPr>
                    </a:p>
                    <a:p>
                      <a:pPr marL="0" marR="0" lvl="0" indent="0" algn="l" rtl="0">
                        <a:lnSpc>
                          <a:spcPct val="100000"/>
                        </a:lnSpc>
                        <a:spcBef>
                          <a:spcPts val="0"/>
                        </a:spcBef>
                        <a:spcAft>
                          <a:spcPts val="0"/>
                        </a:spcAft>
                        <a:buClr>
                          <a:schemeClr val="dk1"/>
                        </a:buClr>
                        <a:buSzPts val="600"/>
                        <a:buFont typeface="Arial"/>
                        <a:buNone/>
                      </a:pPr>
                      <a:endParaRPr sz="600" u="none" strike="noStrike" cap="none">
                        <a:latin typeface="Calibri"/>
                        <a:ea typeface="Calibri"/>
                        <a:cs typeface="Calibri"/>
                        <a:sym typeface="Calibri"/>
                      </a:endParaRPr>
                    </a:p>
                    <a:p>
                      <a:pPr marL="0" marR="0" lvl="0" indent="0" algn="l" rtl="0">
                        <a:lnSpc>
                          <a:spcPct val="100000"/>
                        </a:lnSpc>
                        <a:spcBef>
                          <a:spcPts val="0"/>
                        </a:spcBef>
                        <a:spcAft>
                          <a:spcPts val="0"/>
                        </a:spcAft>
                        <a:buClr>
                          <a:schemeClr val="dk1"/>
                        </a:buClr>
                        <a:buSzPts val="600"/>
                        <a:buFont typeface="Arial"/>
                        <a:buNone/>
                      </a:pPr>
                      <a:endParaRPr sz="600" u="none" strike="noStrike" cap="none">
                        <a:latin typeface="Calibri"/>
                        <a:ea typeface="Calibri"/>
                        <a:cs typeface="Calibri"/>
                        <a:sym typeface="Calibri"/>
                      </a:endParaRPr>
                    </a:p>
                  </a:txBody>
                  <a:tcPr marL="91450" marR="91450" marT="45725" marB="457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tc>
                  <a:txBody>
                    <a:bodyPr/>
                    <a:lstStyle/>
                    <a:p>
                      <a:pPr marL="0" marR="0" lvl="0" indent="0" algn="l" rtl="0">
                        <a:lnSpc>
                          <a:spcPct val="100000"/>
                        </a:lnSpc>
                        <a:spcBef>
                          <a:spcPts val="0"/>
                        </a:spcBef>
                        <a:spcAft>
                          <a:spcPts val="0"/>
                        </a:spcAft>
                        <a:buClr>
                          <a:srgbClr val="000000"/>
                        </a:buClr>
                        <a:buSzPts val="600"/>
                        <a:buFont typeface="Arial"/>
                        <a:buNone/>
                      </a:pPr>
                      <a:r>
                        <a:rPr lang="en-US" sz="600" u="none" strike="noStrike" cap="none">
                          <a:latin typeface="Calibri"/>
                          <a:ea typeface="Calibri"/>
                          <a:cs typeface="Calibri"/>
                          <a:sym typeface="Calibri"/>
                        </a:rPr>
                        <a:t>To equip all teaching staff and assistants with high-quality, curriculum-aligned resources that remove barriers to effective PE delivery and increase instructional confidence.</a:t>
                      </a:r>
                      <a:endParaRPr sz="1400" u="none" strike="noStrike" cap="none"/>
                    </a:p>
                  </a:txBody>
                  <a:tcPr marL="91450" marR="91450" marT="45725" marB="457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tc>
                  <a:txBody>
                    <a:bodyPr/>
                    <a:lstStyle/>
                    <a:p>
                      <a:pPr marL="0" marR="0" lvl="0" indent="0" algn="l" rtl="0">
                        <a:lnSpc>
                          <a:spcPct val="100000"/>
                        </a:lnSpc>
                        <a:spcBef>
                          <a:spcPts val="0"/>
                        </a:spcBef>
                        <a:spcAft>
                          <a:spcPts val="0"/>
                        </a:spcAft>
                        <a:buClr>
                          <a:schemeClr val="dk1"/>
                        </a:buClr>
                        <a:buSzPts val="600"/>
                        <a:buFont typeface="Calibri"/>
                        <a:buNone/>
                      </a:pPr>
                      <a:r>
                        <a:rPr lang="en-US" sz="600" u="none" strike="noStrike" cap="none" dirty="0">
                          <a:latin typeface="Calibri"/>
                          <a:ea typeface="Calibri"/>
                          <a:cs typeface="Calibri"/>
                          <a:sym typeface="Calibri"/>
                        </a:rPr>
                        <a:t>To conduct a rigorous curriculum-linked audit of PE assessment to ensure "instructional readiness" and </a:t>
                      </a:r>
                      <a:r>
                        <a:rPr lang="en-US" sz="600" u="none" strike="noStrike" cap="none" dirty="0" err="1">
                          <a:latin typeface="Calibri"/>
                          <a:ea typeface="Calibri"/>
                          <a:cs typeface="Calibri"/>
                          <a:sym typeface="Calibri"/>
                        </a:rPr>
                        <a:t>maximise</a:t>
                      </a:r>
                      <a:r>
                        <a:rPr lang="en-US" sz="600" u="none" strike="noStrike" cap="none" dirty="0">
                          <a:latin typeface="Calibri"/>
                          <a:ea typeface="Calibri"/>
                          <a:cs typeface="Calibri"/>
                          <a:sym typeface="Calibri"/>
                        </a:rPr>
                        <a:t> active participation for every pupil.</a:t>
                      </a:r>
                    </a:p>
                    <a:p>
                      <a:pPr marL="0" marR="0" lvl="0" indent="0" algn="l" rtl="0">
                        <a:lnSpc>
                          <a:spcPct val="100000"/>
                        </a:lnSpc>
                        <a:spcBef>
                          <a:spcPts val="0"/>
                        </a:spcBef>
                        <a:spcAft>
                          <a:spcPts val="0"/>
                        </a:spcAft>
                        <a:buClr>
                          <a:schemeClr val="dk1"/>
                        </a:buClr>
                        <a:buSzPts val="600"/>
                        <a:buFont typeface="Calibri"/>
                        <a:buNone/>
                      </a:pPr>
                      <a:r>
                        <a:rPr lang="en-US" sz="600" u="none" strike="noStrike" cap="none" dirty="0">
                          <a:latin typeface="Calibri"/>
                          <a:ea typeface="Calibri"/>
                          <a:cs typeface="Calibri"/>
                          <a:sym typeface="Calibri"/>
                        </a:rPr>
                        <a:t>Continue productive relationship with SSP and </a:t>
                      </a:r>
                      <a:r>
                        <a:rPr lang="en-US" sz="600" u="none" strike="noStrike" cap="none" dirty="0" err="1">
                          <a:latin typeface="Calibri"/>
                          <a:ea typeface="Calibri"/>
                          <a:cs typeface="Calibri"/>
                          <a:sym typeface="Calibri"/>
                        </a:rPr>
                        <a:t>maximise</a:t>
                      </a:r>
                      <a:r>
                        <a:rPr lang="en-US" sz="600" u="none" strike="noStrike" cap="none" dirty="0">
                          <a:latin typeface="Calibri"/>
                          <a:ea typeface="Calibri"/>
                          <a:cs typeface="Calibri"/>
                          <a:sym typeface="Calibri"/>
                        </a:rPr>
                        <a:t> opportunities for CPD, coaching and enrichment.</a:t>
                      </a:r>
                      <a:endParaRPr sz="600" u="none" strike="noStrike" cap="none" dirty="0">
                        <a:latin typeface="Calibri"/>
                        <a:ea typeface="Calibri"/>
                        <a:cs typeface="Calibri"/>
                        <a:sym typeface="Calibri"/>
                      </a:endParaRPr>
                    </a:p>
                    <a:p>
                      <a:pPr marL="0" marR="0" lvl="0" indent="0" algn="l" rtl="0">
                        <a:lnSpc>
                          <a:spcPct val="100000"/>
                        </a:lnSpc>
                        <a:spcBef>
                          <a:spcPts val="0"/>
                        </a:spcBef>
                        <a:spcAft>
                          <a:spcPts val="0"/>
                        </a:spcAft>
                        <a:buClr>
                          <a:schemeClr val="dk1"/>
                        </a:buClr>
                        <a:buSzPts val="600"/>
                        <a:buFont typeface="Calibri"/>
                        <a:buNone/>
                      </a:pPr>
                      <a:r>
                        <a:rPr lang="en-US" sz="600" u="none" strike="noStrike" cap="none" dirty="0">
                          <a:latin typeface="Calibri"/>
                          <a:ea typeface="Calibri"/>
                          <a:cs typeface="Calibri"/>
                          <a:sym typeface="Calibri"/>
                        </a:rPr>
                        <a:t>Identify and replace aging equipment</a:t>
                      </a:r>
                      <a:r>
                        <a:rPr lang="en-US" sz="600" dirty="0">
                          <a:latin typeface="Calibri"/>
                          <a:ea typeface="Calibri"/>
                          <a:cs typeface="Calibri"/>
                          <a:sym typeface="Calibri"/>
                        </a:rPr>
                        <a:t> </a:t>
                      </a:r>
                      <a:r>
                        <a:rPr lang="en-US" sz="600" u="none" strike="noStrike" cap="none" dirty="0">
                          <a:latin typeface="Calibri"/>
                          <a:ea typeface="Calibri"/>
                          <a:cs typeface="Calibri"/>
                          <a:sym typeface="Calibri"/>
                        </a:rPr>
                        <a:t>to ensure a safe and high-quality learning environment that meets current health and safety standards.</a:t>
                      </a:r>
                      <a:endParaRPr sz="600" u="none" strike="noStrike" cap="none" dirty="0">
                        <a:latin typeface="Calibri"/>
                        <a:ea typeface="Calibri"/>
                        <a:cs typeface="Calibri"/>
                        <a:sym typeface="Calibri"/>
                      </a:endParaRPr>
                    </a:p>
                    <a:p>
                      <a:pPr marL="0" marR="0" lvl="0" indent="0" algn="l" rtl="0">
                        <a:lnSpc>
                          <a:spcPct val="100000"/>
                        </a:lnSpc>
                        <a:spcBef>
                          <a:spcPts val="0"/>
                        </a:spcBef>
                        <a:spcAft>
                          <a:spcPts val="0"/>
                        </a:spcAft>
                        <a:buClr>
                          <a:schemeClr val="dk1"/>
                        </a:buClr>
                        <a:buSzPts val="600"/>
                        <a:buFont typeface="Calibri"/>
                        <a:buNone/>
                      </a:pPr>
                      <a:endParaRPr sz="200" u="none" strike="noStrike" cap="none" dirty="0">
                        <a:latin typeface="Calibri"/>
                        <a:ea typeface="Calibri"/>
                        <a:cs typeface="Calibri"/>
                        <a:sym typeface="Calibri"/>
                      </a:endParaRPr>
                    </a:p>
                    <a:p>
                      <a:pPr marL="0" marR="0" lvl="0" indent="0" algn="l" rtl="0">
                        <a:lnSpc>
                          <a:spcPct val="100000"/>
                        </a:lnSpc>
                        <a:spcBef>
                          <a:spcPts val="0"/>
                        </a:spcBef>
                        <a:spcAft>
                          <a:spcPts val="0"/>
                        </a:spcAft>
                        <a:buClr>
                          <a:srgbClr val="000000"/>
                        </a:buClr>
                        <a:buSzPts val="600"/>
                        <a:buFont typeface="Arial"/>
                        <a:buNone/>
                      </a:pPr>
                      <a:endParaRPr sz="600" u="none" strike="noStrike" cap="none" dirty="0">
                        <a:solidFill>
                          <a:schemeClr val="dk1"/>
                        </a:solidFill>
                        <a:latin typeface="Calibri"/>
                        <a:ea typeface="Calibri"/>
                        <a:cs typeface="Calibri"/>
                        <a:sym typeface="Calibri"/>
                      </a:endParaRPr>
                    </a:p>
                  </a:txBody>
                  <a:tcPr marL="91450" marR="91450" marT="45725" marB="457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tc>
                  <a:txBody>
                    <a:bodyPr/>
                    <a:lstStyle/>
                    <a:p>
                      <a:pPr marL="0" marR="0" lvl="0" indent="0" algn="l" rtl="0">
                        <a:lnSpc>
                          <a:spcPct val="100000"/>
                        </a:lnSpc>
                        <a:spcBef>
                          <a:spcPts val="0"/>
                        </a:spcBef>
                        <a:spcAft>
                          <a:spcPts val="0"/>
                        </a:spcAft>
                        <a:buClr>
                          <a:schemeClr val="dk1"/>
                        </a:buClr>
                        <a:buSzPts val="600"/>
                        <a:buFont typeface="Calibri"/>
                        <a:buNone/>
                      </a:pPr>
                      <a:r>
                        <a:rPr lang="en-US" sz="600" u="none" strike="noStrike" cap="none" dirty="0">
                          <a:latin typeface="Calibri"/>
                          <a:ea typeface="Calibri"/>
                          <a:cs typeface="Calibri"/>
                          <a:sym typeface="Calibri"/>
                        </a:rPr>
                        <a:t>To ensure teachers have the exact tools needed to deliver the technical requirements of the curriculum.</a:t>
                      </a:r>
                      <a:endParaRPr sz="600" u="none" strike="noStrike" cap="none" dirty="0">
                        <a:latin typeface="Calibri"/>
                        <a:ea typeface="Calibri"/>
                        <a:cs typeface="Calibri"/>
                        <a:sym typeface="Calibri"/>
                      </a:endParaRPr>
                    </a:p>
                    <a:p>
                      <a:pPr marL="0" marR="0" lvl="0" indent="0" algn="l" rtl="0">
                        <a:lnSpc>
                          <a:spcPct val="100000"/>
                        </a:lnSpc>
                        <a:spcBef>
                          <a:spcPts val="0"/>
                        </a:spcBef>
                        <a:spcAft>
                          <a:spcPts val="0"/>
                        </a:spcAft>
                        <a:buClr>
                          <a:schemeClr val="dk1"/>
                        </a:buClr>
                        <a:buSzPts val="600"/>
                        <a:buFont typeface="Calibri"/>
                        <a:buNone/>
                      </a:pPr>
                      <a:endParaRPr sz="600" u="none" strike="noStrike" cap="none" dirty="0">
                        <a:latin typeface="Calibri"/>
                        <a:ea typeface="Calibri"/>
                        <a:cs typeface="Calibri"/>
                        <a:sym typeface="Calibri"/>
                      </a:endParaRPr>
                    </a:p>
                    <a:p>
                      <a:pPr marL="0" marR="0" lvl="0" indent="0" algn="l" rtl="0">
                        <a:lnSpc>
                          <a:spcPct val="100000"/>
                        </a:lnSpc>
                        <a:spcBef>
                          <a:spcPts val="0"/>
                        </a:spcBef>
                        <a:spcAft>
                          <a:spcPts val="0"/>
                        </a:spcAft>
                        <a:buClr>
                          <a:schemeClr val="dk1"/>
                        </a:buClr>
                        <a:buSzPts val="600"/>
                        <a:buFont typeface="Calibri"/>
                        <a:buNone/>
                      </a:pPr>
                      <a:r>
                        <a:rPr lang="en-US" sz="600" u="none" strike="noStrike" cap="none" dirty="0">
                          <a:latin typeface="Calibri"/>
                          <a:ea typeface="Calibri"/>
                          <a:cs typeface="Calibri"/>
                          <a:sym typeface="Calibri"/>
                        </a:rPr>
                        <a:t>To improve the quality of </a:t>
                      </a:r>
                      <a:r>
                        <a:rPr lang="en-US" sz="600" u="none" strike="noStrike" cap="none" dirty="0" err="1">
                          <a:latin typeface="Calibri"/>
                          <a:ea typeface="Calibri"/>
                          <a:cs typeface="Calibri"/>
                          <a:sym typeface="Calibri"/>
                        </a:rPr>
                        <a:t>gamesand</a:t>
                      </a:r>
                      <a:r>
                        <a:rPr lang="en-US" sz="600" u="none" strike="noStrike" cap="none" dirty="0">
                          <a:latin typeface="Calibri"/>
                          <a:ea typeface="Calibri"/>
                          <a:cs typeface="Calibri"/>
                          <a:sym typeface="Calibri"/>
                        </a:rPr>
                        <a:t> outdoor PE, allowing for more complex and safe movement.</a:t>
                      </a:r>
                      <a:endParaRPr sz="600" u="none" strike="noStrike" cap="none" dirty="0">
                        <a:latin typeface="Calibri"/>
                        <a:ea typeface="Calibri"/>
                        <a:cs typeface="Calibri"/>
                        <a:sym typeface="Calibri"/>
                      </a:endParaRPr>
                    </a:p>
                    <a:p>
                      <a:pPr marL="0" marR="0" lvl="0" indent="0" algn="l" rtl="0">
                        <a:lnSpc>
                          <a:spcPct val="100000"/>
                        </a:lnSpc>
                        <a:spcBef>
                          <a:spcPts val="0"/>
                        </a:spcBef>
                        <a:spcAft>
                          <a:spcPts val="0"/>
                        </a:spcAft>
                        <a:buClr>
                          <a:schemeClr val="dk1"/>
                        </a:buClr>
                        <a:buSzPts val="600"/>
                        <a:buFont typeface="Calibri"/>
                        <a:buNone/>
                      </a:pPr>
                      <a:endParaRPr sz="600" u="none" strike="noStrike" cap="none" dirty="0">
                        <a:latin typeface="Calibri"/>
                        <a:ea typeface="Calibri"/>
                        <a:cs typeface="Calibri"/>
                        <a:sym typeface="Calibri"/>
                      </a:endParaRPr>
                    </a:p>
                    <a:p>
                      <a:pPr marL="0" marR="0" lvl="0" indent="0" algn="l" rtl="0">
                        <a:lnSpc>
                          <a:spcPct val="100000"/>
                        </a:lnSpc>
                        <a:spcBef>
                          <a:spcPts val="0"/>
                        </a:spcBef>
                        <a:spcAft>
                          <a:spcPts val="0"/>
                        </a:spcAft>
                        <a:buClr>
                          <a:schemeClr val="dk1"/>
                        </a:buClr>
                        <a:buSzPts val="600"/>
                        <a:buFont typeface="Calibri"/>
                        <a:buNone/>
                      </a:pPr>
                      <a:r>
                        <a:rPr lang="en-US" sz="600" u="none" strike="noStrike" cap="none" dirty="0">
                          <a:latin typeface="Calibri"/>
                          <a:ea typeface="Calibri"/>
                          <a:cs typeface="Calibri"/>
                          <a:sym typeface="Calibri"/>
                        </a:rPr>
                        <a:t>To ensure seamless transitions and hygiene (clean bibs) and maximize activity levels.</a:t>
                      </a:r>
                      <a:endParaRPr sz="600" u="none" strike="noStrike" cap="none" dirty="0">
                        <a:latin typeface="Calibri"/>
                        <a:ea typeface="Calibri"/>
                        <a:cs typeface="Calibri"/>
                        <a:sym typeface="Calibri"/>
                      </a:endParaRPr>
                    </a:p>
                    <a:p>
                      <a:pPr marL="0" marR="0" lvl="0" indent="0" algn="l" rtl="0">
                        <a:lnSpc>
                          <a:spcPct val="100000"/>
                        </a:lnSpc>
                        <a:spcBef>
                          <a:spcPts val="0"/>
                        </a:spcBef>
                        <a:spcAft>
                          <a:spcPts val="0"/>
                        </a:spcAft>
                        <a:buClr>
                          <a:srgbClr val="000000"/>
                        </a:buClr>
                        <a:buSzPts val="600"/>
                        <a:buFont typeface="Arial"/>
                        <a:buNone/>
                      </a:pPr>
                      <a:endParaRPr sz="600" u="none" strike="noStrike" cap="none" dirty="0">
                        <a:solidFill>
                          <a:schemeClr val="dk1"/>
                        </a:solidFill>
                        <a:latin typeface="Calibri"/>
                        <a:ea typeface="Calibri"/>
                        <a:cs typeface="Calibri"/>
                        <a:sym typeface="Calibri"/>
                      </a:endParaRPr>
                    </a:p>
                  </a:txBody>
                  <a:tcPr marL="91450" marR="91450" marT="45725" marB="457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tc>
                  <a:txBody>
                    <a:bodyPr/>
                    <a:lstStyle/>
                    <a:p>
                      <a:pPr marL="0" marR="0" lvl="0" indent="0" algn="l" rtl="0">
                        <a:lnSpc>
                          <a:spcPct val="100000"/>
                        </a:lnSpc>
                        <a:spcBef>
                          <a:spcPts val="0"/>
                        </a:spcBef>
                        <a:spcAft>
                          <a:spcPts val="0"/>
                        </a:spcAft>
                        <a:buClr>
                          <a:schemeClr val="dk1"/>
                        </a:buClr>
                        <a:buSzPts val="600"/>
                        <a:buFont typeface="Calibri"/>
                        <a:buNone/>
                      </a:pPr>
                      <a:r>
                        <a:rPr lang="en-US" sz="600">
                          <a:latin typeface="Calibri"/>
                          <a:ea typeface="Calibri"/>
                          <a:cs typeface="Calibri"/>
                          <a:sym typeface="Calibri"/>
                        </a:rPr>
                        <a:t>Digital portfolio for </a:t>
                      </a:r>
                      <a:r>
                        <a:rPr lang="en-US" sz="600" u="none" strike="noStrike" cap="none">
                          <a:latin typeface="Calibri"/>
                          <a:ea typeface="Calibri"/>
                          <a:cs typeface="Calibri"/>
                          <a:sym typeface="Calibri"/>
                        </a:rPr>
                        <a:t>evidence.</a:t>
                      </a:r>
                      <a:endParaRPr sz="600" u="none" strike="noStrike" cap="none">
                        <a:latin typeface="Calibri"/>
                        <a:ea typeface="Calibri"/>
                        <a:cs typeface="Calibri"/>
                        <a:sym typeface="Calibri"/>
                      </a:endParaRPr>
                    </a:p>
                    <a:p>
                      <a:pPr marL="0" marR="0" lvl="0" indent="0" algn="l" rtl="0">
                        <a:lnSpc>
                          <a:spcPct val="100000"/>
                        </a:lnSpc>
                        <a:spcBef>
                          <a:spcPts val="0"/>
                        </a:spcBef>
                        <a:spcAft>
                          <a:spcPts val="0"/>
                        </a:spcAft>
                        <a:buClr>
                          <a:schemeClr val="dk1"/>
                        </a:buClr>
                        <a:buSzPts val="600"/>
                        <a:buFont typeface="Calibri"/>
                        <a:buNone/>
                      </a:pPr>
                      <a:r>
                        <a:rPr lang="en-US" sz="600" u="none" strike="noStrike" cap="none">
                          <a:latin typeface="Calibri"/>
                          <a:ea typeface="Calibri"/>
                          <a:cs typeface="Calibri"/>
                          <a:sym typeface="Calibri"/>
                        </a:rPr>
                        <a:t>Feedback from teachers in relation to lesson execution. </a:t>
                      </a:r>
                      <a:endParaRPr sz="1400" u="none" strike="noStrike" cap="none"/>
                    </a:p>
                    <a:p>
                      <a:pPr marL="0" marR="0" lvl="0" indent="0" algn="l" rtl="0">
                        <a:lnSpc>
                          <a:spcPct val="100000"/>
                        </a:lnSpc>
                        <a:spcBef>
                          <a:spcPts val="0"/>
                        </a:spcBef>
                        <a:spcAft>
                          <a:spcPts val="0"/>
                        </a:spcAft>
                        <a:buClr>
                          <a:srgbClr val="000000"/>
                        </a:buClr>
                        <a:buSzPts val="600"/>
                        <a:buFont typeface="Arial"/>
                        <a:buNone/>
                      </a:pPr>
                      <a:endParaRPr sz="600" u="none" strike="noStrike" cap="none">
                        <a:solidFill>
                          <a:schemeClr val="dk1"/>
                        </a:solidFill>
                        <a:latin typeface="Calibri"/>
                        <a:ea typeface="Calibri"/>
                        <a:cs typeface="Calibri"/>
                        <a:sym typeface="Calibri"/>
                      </a:endParaRPr>
                    </a:p>
                  </a:txBody>
                  <a:tcPr marL="91450" marR="91450" marT="45725" marB="457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extLst>
                  <a:ext uri="{0D108BD9-81ED-4DB2-BD59-A6C34878D82A}">
                    <a16:rowId xmlns:a16="http://schemas.microsoft.com/office/drawing/2014/main" val="10001"/>
                  </a:ext>
                </a:extLst>
              </a:tr>
              <a:tr h="282150">
                <a:tc>
                  <a:txBody>
                    <a:bodyPr/>
                    <a:lstStyle/>
                    <a:p>
                      <a:pPr marL="0" marR="0" lvl="0" indent="0" algn="l" rtl="0">
                        <a:lnSpc>
                          <a:spcPct val="100000"/>
                        </a:lnSpc>
                        <a:spcBef>
                          <a:spcPts val="0"/>
                        </a:spcBef>
                        <a:spcAft>
                          <a:spcPts val="0"/>
                        </a:spcAft>
                        <a:buClr>
                          <a:schemeClr val="dk1"/>
                        </a:buClr>
                        <a:buSzPts val="600"/>
                        <a:buFont typeface="Arial"/>
                        <a:buNone/>
                      </a:pPr>
                      <a:endParaRPr sz="600" u="none" strike="noStrike" cap="none">
                        <a:latin typeface="Calibri"/>
                        <a:ea typeface="Calibri"/>
                        <a:cs typeface="Calibri"/>
                        <a:sym typeface="Calibri"/>
                      </a:endParaRPr>
                    </a:p>
                    <a:p>
                      <a:pPr marL="0" marR="0" lvl="0" indent="0" algn="l" rtl="0">
                        <a:lnSpc>
                          <a:spcPct val="100000"/>
                        </a:lnSpc>
                        <a:spcBef>
                          <a:spcPts val="0"/>
                        </a:spcBef>
                        <a:spcAft>
                          <a:spcPts val="0"/>
                        </a:spcAft>
                        <a:buClr>
                          <a:schemeClr val="dk1"/>
                        </a:buClr>
                        <a:buSzPts val="600"/>
                        <a:buFont typeface="Arial"/>
                        <a:buNone/>
                      </a:pPr>
                      <a:endParaRPr sz="600" u="none" strike="noStrike" cap="none">
                        <a:latin typeface="Calibri"/>
                        <a:ea typeface="Calibri"/>
                        <a:cs typeface="Calibri"/>
                        <a:sym typeface="Calibri"/>
                      </a:endParaRPr>
                    </a:p>
                  </a:txBody>
                  <a:tcPr marL="91450" marR="91450" marT="45725" marB="457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rgbClr val="CDE4BD"/>
                    </a:solidFill>
                  </a:tcPr>
                </a:tc>
                <a:tc>
                  <a:txBody>
                    <a:bodyPr/>
                    <a:lstStyle/>
                    <a:p>
                      <a:pPr marL="0" marR="0" lvl="0" indent="0" algn="ctr" rtl="0">
                        <a:lnSpc>
                          <a:spcPct val="100000"/>
                        </a:lnSpc>
                        <a:spcBef>
                          <a:spcPts val="0"/>
                        </a:spcBef>
                        <a:spcAft>
                          <a:spcPts val="0"/>
                        </a:spcAft>
                        <a:buClr>
                          <a:srgbClr val="000000"/>
                        </a:buClr>
                        <a:buSzPts val="700"/>
                        <a:buFont typeface="Arial"/>
                        <a:buNone/>
                      </a:pPr>
                      <a:r>
                        <a:rPr lang="en-US" sz="700" b="1" u="none" strike="noStrike" cap="none">
                          <a:solidFill>
                            <a:srgbClr val="000000"/>
                          </a:solidFill>
                          <a:latin typeface="Calibri"/>
                          <a:ea typeface="Calibri"/>
                          <a:cs typeface="Calibri"/>
                          <a:sym typeface="Calibri"/>
                        </a:rPr>
                        <a:t>What impact have you seen?</a:t>
                      </a:r>
                      <a:endParaRPr sz="1400" u="none" strike="noStrike" cap="none"/>
                    </a:p>
                  </a:txBody>
                  <a:tcPr marL="91450" marR="91450" marT="45725" marB="457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rgbClr val="CDE4BD"/>
                    </a:solidFill>
                  </a:tcPr>
                </a:tc>
                <a:tc>
                  <a:txBody>
                    <a:bodyPr/>
                    <a:lstStyle/>
                    <a:p>
                      <a:pPr marL="0" marR="0" lvl="0" indent="0" algn="ctr" rtl="0">
                        <a:lnSpc>
                          <a:spcPct val="100000"/>
                        </a:lnSpc>
                        <a:spcBef>
                          <a:spcPts val="0"/>
                        </a:spcBef>
                        <a:spcAft>
                          <a:spcPts val="0"/>
                        </a:spcAft>
                        <a:buClr>
                          <a:srgbClr val="000000"/>
                        </a:buClr>
                        <a:buSzPts val="700"/>
                        <a:buFont typeface="Arial"/>
                        <a:buNone/>
                      </a:pPr>
                      <a:r>
                        <a:rPr lang="en-US" sz="700" b="1" u="none" strike="noStrike" cap="none">
                          <a:solidFill>
                            <a:srgbClr val="000000"/>
                          </a:solidFill>
                          <a:latin typeface="Calibri"/>
                          <a:ea typeface="Calibri"/>
                          <a:cs typeface="Calibri"/>
                          <a:sym typeface="Calibri"/>
                        </a:rPr>
                        <a:t>Are the improvements sustainable? How?</a:t>
                      </a:r>
                      <a:endParaRPr sz="700" b="1" u="none" strike="noStrike" cap="none">
                        <a:solidFill>
                          <a:srgbClr val="000000"/>
                        </a:solidFill>
                        <a:latin typeface="Calibri"/>
                        <a:ea typeface="Calibri"/>
                        <a:cs typeface="Calibri"/>
                        <a:sym typeface="Calibri"/>
                      </a:endParaRPr>
                    </a:p>
                  </a:txBody>
                  <a:tcPr marL="91450" marR="91450" marT="45725" marB="457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rgbClr val="CDE4BD"/>
                    </a:solidFill>
                  </a:tcPr>
                </a:tc>
                <a:tc>
                  <a:txBody>
                    <a:bodyPr/>
                    <a:lstStyle/>
                    <a:p>
                      <a:pPr marL="0" marR="0" lvl="0" indent="0" algn="ctr" rtl="0">
                        <a:lnSpc>
                          <a:spcPct val="100000"/>
                        </a:lnSpc>
                        <a:spcBef>
                          <a:spcPts val="0"/>
                        </a:spcBef>
                        <a:spcAft>
                          <a:spcPts val="0"/>
                        </a:spcAft>
                        <a:buClr>
                          <a:srgbClr val="000000"/>
                        </a:buClr>
                        <a:buSzPts val="700"/>
                        <a:buFont typeface="Calibri"/>
                        <a:buNone/>
                      </a:pPr>
                      <a:r>
                        <a:rPr lang="en-US" sz="700" b="1" u="none" strike="noStrike" cap="none">
                          <a:solidFill>
                            <a:srgbClr val="000000"/>
                          </a:solidFill>
                          <a:latin typeface="Calibri"/>
                          <a:ea typeface="Calibri"/>
                          <a:cs typeface="Calibri"/>
                          <a:sym typeface="Calibri"/>
                        </a:rPr>
                        <a:t>Supporting evidence</a:t>
                      </a:r>
                      <a:endParaRPr sz="1400" u="none" strike="noStrike" cap="none"/>
                    </a:p>
                  </a:txBody>
                  <a:tcPr marL="91450" marR="91450" marT="45725" marB="457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rgbClr val="CDE4BD"/>
                    </a:solidFill>
                  </a:tcPr>
                </a:tc>
                <a:tc>
                  <a:txBody>
                    <a:bodyPr/>
                    <a:lstStyle/>
                    <a:p>
                      <a:pPr marL="0" marR="0" lvl="0" indent="0" algn="ctr" rtl="0">
                        <a:lnSpc>
                          <a:spcPct val="100000"/>
                        </a:lnSpc>
                        <a:spcBef>
                          <a:spcPts val="0"/>
                        </a:spcBef>
                        <a:spcAft>
                          <a:spcPts val="0"/>
                        </a:spcAft>
                        <a:buClr>
                          <a:srgbClr val="000000"/>
                        </a:buClr>
                        <a:buSzPts val="700"/>
                        <a:buFont typeface="Calibri"/>
                        <a:buNone/>
                      </a:pPr>
                      <a:r>
                        <a:rPr lang="en-US" sz="700" b="1" u="none" strike="noStrike" cap="none">
                          <a:solidFill>
                            <a:srgbClr val="000000"/>
                          </a:solidFill>
                          <a:latin typeface="Calibri"/>
                          <a:ea typeface="Calibri"/>
                          <a:cs typeface="Calibri"/>
                          <a:sym typeface="Calibri"/>
                        </a:rPr>
                        <a:t>Approx. cost</a:t>
                      </a:r>
                      <a:endParaRPr sz="700" b="1" u="none" strike="noStrike" cap="none">
                        <a:solidFill>
                          <a:srgbClr val="000000"/>
                        </a:solidFill>
                        <a:latin typeface="Calibri"/>
                        <a:ea typeface="Calibri"/>
                        <a:cs typeface="Calibri"/>
                        <a:sym typeface="Calibri"/>
                      </a:endParaRPr>
                    </a:p>
                  </a:txBody>
                  <a:tcPr marL="91450" marR="91450" marT="45725" marB="457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rgbClr val="CDE4BD"/>
                    </a:solidFill>
                  </a:tcPr>
                </a:tc>
                <a:extLst>
                  <a:ext uri="{0D108BD9-81ED-4DB2-BD59-A6C34878D82A}">
                    <a16:rowId xmlns:a16="http://schemas.microsoft.com/office/drawing/2014/main" val="10002"/>
                  </a:ext>
                </a:extLst>
              </a:tr>
              <a:tr h="1089550">
                <a:tc>
                  <a:txBody>
                    <a:bodyPr/>
                    <a:lstStyle/>
                    <a:p>
                      <a:pPr marL="0" marR="0" lvl="0" indent="0" algn="l" rtl="0">
                        <a:lnSpc>
                          <a:spcPct val="100000"/>
                        </a:lnSpc>
                        <a:spcBef>
                          <a:spcPts val="0"/>
                        </a:spcBef>
                        <a:spcAft>
                          <a:spcPts val="0"/>
                        </a:spcAft>
                        <a:buClr>
                          <a:schemeClr val="dk1"/>
                        </a:buClr>
                        <a:buSzPts val="600"/>
                        <a:buFont typeface="Arial"/>
                        <a:buNone/>
                      </a:pPr>
                      <a:endParaRPr sz="600" u="none" strike="noStrike" cap="none">
                        <a:latin typeface="Calibri"/>
                        <a:ea typeface="Calibri"/>
                        <a:cs typeface="Calibri"/>
                        <a:sym typeface="Calibri"/>
                      </a:endParaRPr>
                    </a:p>
                    <a:p>
                      <a:pPr marL="0" marR="0" lvl="0" indent="0" algn="l" rtl="0">
                        <a:lnSpc>
                          <a:spcPct val="100000"/>
                        </a:lnSpc>
                        <a:spcBef>
                          <a:spcPts val="0"/>
                        </a:spcBef>
                        <a:spcAft>
                          <a:spcPts val="0"/>
                        </a:spcAft>
                        <a:buClr>
                          <a:schemeClr val="dk1"/>
                        </a:buClr>
                        <a:buSzPts val="600"/>
                        <a:buFont typeface="Arial"/>
                        <a:buNone/>
                      </a:pPr>
                      <a:endParaRPr sz="600" u="none" strike="noStrike" cap="none">
                        <a:latin typeface="Calibri"/>
                        <a:ea typeface="Calibri"/>
                        <a:cs typeface="Calibri"/>
                        <a:sym typeface="Calibri"/>
                      </a:endParaRPr>
                    </a:p>
                    <a:p>
                      <a:pPr marL="0" marR="0" lvl="0" indent="0" algn="ctr" rtl="0">
                        <a:lnSpc>
                          <a:spcPct val="100000"/>
                        </a:lnSpc>
                        <a:spcBef>
                          <a:spcPts val="0"/>
                        </a:spcBef>
                        <a:spcAft>
                          <a:spcPts val="0"/>
                        </a:spcAft>
                        <a:buClr>
                          <a:schemeClr val="dk1"/>
                        </a:buClr>
                        <a:buSzPts val="700"/>
                        <a:buFont typeface="Arial"/>
                        <a:buNone/>
                      </a:pPr>
                      <a:endParaRPr sz="700" b="1" u="none" strike="noStrike" cap="none">
                        <a:latin typeface="Calibri"/>
                        <a:ea typeface="Calibri"/>
                        <a:cs typeface="Calibri"/>
                        <a:sym typeface="Calibri"/>
                      </a:endParaRPr>
                    </a:p>
                    <a:p>
                      <a:pPr marL="0" marR="0" lvl="0" indent="0" algn="ctr" rtl="0">
                        <a:lnSpc>
                          <a:spcPct val="100000"/>
                        </a:lnSpc>
                        <a:spcBef>
                          <a:spcPts val="0"/>
                        </a:spcBef>
                        <a:spcAft>
                          <a:spcPts val="0"/>
                        </a:spcAft>
                        <a:buClr>
                          <a:schemeClr val="dk1"/>
                        </a:buClr>
                        <a:buSzPts val="700"/>
                        <a:buFont typeface="Arial"/>
                        <a:buNone/>
                      </a:pPr>
                      <a:endParaRPr sz="700" b="1" u="none" strike="noStrike" cap="none">
                        <a:latin typeface="Calibri"/>
                        <a:ea typeface="Calibri"/>
                        <a:cs typeface="Calibri"/>
                        <a:sym typeface="Calibri"/>
                      </a:endParaRPr>
                    </a:p>
                    <a:p>
                      <a:pPr marL="0" marR="0" lvl="0" indent="0" algn="ctr" rtl="0">
                        <a:lnSpc>
                          <a:spcPct val="100000"/>
                        </a:lnSpc>
                        <a:spcBef>
                          <a:spcPts val="0"/>
                        </a:spcBef>
                        <a:spcAft>
                          <a:spcPts val="0"/>
                        </a:spcAft>
                        <a:buClr>
                          <a:schemeClr val="dk1"/>
                        </a:buClr>
                        <a:buSzPts val="650"/>
                        <a:buFont typeface="Calibri"/>
                        <a:buNone/>
                      </a:pPr>
                      <a:r>
                        <a:rPr lang="en-US" sz="650" b="1" u="none" strike="noStrike" cap="none">
                          <a:latin typeface="Calibri"/>
                          <a:ea typeface="Calibri"/>
                          <a:cs typeface="Calibri"/>
                          <a:sym typeface="Calibri"/>
                        </a:rPr>
                        <a:t>Evaluate</a:t>
                      </a:r>
                      <a:r>
                        <a:rPr lang="en-US" sz="700" b="1" u="none" strike="noStrike" cap="none">
                          <a:latin typeface="Calibri"/>
                          <a:ea typeface="Calibri"/>
                          <a:cs typeface="Calibri"/>
                          <a:sym typeface="Calibri"/>
                        </a:rPr>
                        <a:t> </a:t>
                      </a:r>
                      <a:r>
                        <a:rPr lang="en-US" sz="500" b="1" u="none" strike="noStrike" cap="none">
                          <a:latin typeface="Calibri"/>
                          <a:ea typeface="Calibri"/>
                          <a:cs typeface="Calibri"/>
                          <a:sym typeface="Calibri"/>
                        </a:rPr>
                        <a:t>(Complete in July)</a:t>
                      </a:r>
                      <a:endParaRPr sz="1400" u="none" strike="noStrike" cap="none"/>
                    </a:p>
                    <a:p>
                      <a:pPr marL="0" marR="0" lvl="0" indent="0" algn="l" rtl="0">
                        <a:lnSpc>
                          <a:spcPct val="100000"/>
                        </a:lnSpc>
                        <a:spcBef>
                          <a:spcPts val="0"/>
                        </a:spcBef>
                        <a:spcAft>
                          <a:spcPts val="0"/>
                        </a:spcAft>
                        <a:buClr>
                          <a:schemeClr val="dk1"/>
                        </a:buClr>
                        <a:buSzPts val="600"/>
                        <a:buFont typeface="Arial"/>
                        <a:buNone/>
                      </a:pPr>
                      <a:endParaRPr sz="600" u="none" strike="noStrike" cap="none">
                        <a:latin typeface="Calibri"/>
                        <a:ea typeface="Calibri"/>
                        <a:cs typeface="Calibri"/>
                        <a:sym typeface="Calibri"/>
                      </a:endParaRPr>
                    </a:p>
                    <a:p>
                      <a:pPr marL="0" marR="0" lvl="0" indent="0" algn="l" rtl="0">
                        <a:lnSpc>
                          <a:spcPct val="100000"/>
                        </a:lnSpc>
                        <a:spcBef>
                          <a:spcPts val="0"/>
                        </a:spcBef>
                        <a:spcAft>
                          <a:spcPts val="0"/>
                        </a:spcAft>
                        <a:buClr>
                          <a:schemeClr val="dk1"/>
                        </a:buClr>
                        <a:buSzPts val="600"/>
                        <a:buFont typeface="Arial"/>
                        <a:buNone/>
                      </a:pPr>
                      <a:endParaRPr sz="600" u="none" strike="noStrike" cap="none">
                        <a:latin typeface="Calibri"/>
                        <a:ea typeface="Calibri"/>
                        <a:cs typeface="Calibri"/>
                        <a:sym typeface="Calibri"/>
                      </a:endParaRPr>
                    </a:p>
                  </a:txBody>
                  <a:tcPr marL="91450" marR="91450" marT="45725" marB="457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tc>
                  <a:txBody>
                    <a:bodyPr/>
                    <a:lstStyle/>
                    <a:p>
                      <a:pPr marL="0" marR="0" lvl="0" indent="0" algn="l" rtl="0">
                        <a:lnSpc>
                          <a:spcPct val="100000"/>
                        </a:lnSpc>
                        <a:spcBef>
                          <a:spcPts val="0"/>
                        </a:spcBef>
                        <a:spcAft>
                          <a:spcPts val="0"/>
                        </a:spcAft>
                        <a:buClr>
                          <a:schemeClr val="dk1"/>
                        </a:buClr>
                        <a:buSzPts val="600"/>
                        <a:buFont typeface="Calibri"/>
                        <a:buNone/>
                      </a:pPr>
                      <a:r>
                        <a:rPr lang="en-US" sz="600" u="none" strike="noStrike" cap="none">
                          <a:solidFill>
                            <a:schemeClr val="dk1"/>
                          </a:solidFill>
                          <a:latin typeface="Calibri"/>
                          <a:ea typeface="Calibri"/>
                          <a:cs typeface="Calibri"/>
                          <a:sym typeface="Calibri"/>
                        </a:rPr>
                        <a:t>Add text here</a:t>
                      </a:r>
                      <a:endParaRPr sz="1400" u="none" strike="noStrike" cap="none"/>
                    </a:p>
                    <a:p>
                      <a:pPr marL="0" marR="0" lvl="0" indent="0" algn="l" rtl="0">
                        <a:lnSpc>
                          <a:spcPct val="100000"/>
                        </a:lnSpc>
                        <a:spcBef>
                          <a:spcPts val="0"/>
                        </a:spcBef>
                        <a:spcAft>
                          <a:spcPts val="0"/>
                        </a:spcAft>
                        <a:buClr>
                          <a:srgbClr val="000000"/>
                        </a:buClr>
                        <a:buSzPts val="450"/>
                        <a:buFont typeface="Arial"/>
                        <a:buNone/>
                      </a:pPr>
                      <a:endParaRPr sz="450" u="none" strike="noStrike" cap="none">
                        <a:solidFill>
                          <a:schemeClr val="dk1"/>
                        </a:solidFill>
                        <a:latin typeface="Calibri"/>
                        <a:ea typeface="Calibri"/>
                        <a:cs typeface="Calibri"/>
                        <a:sym typeface="Calibri"/>
                      </a:endParaRPr>
                    </a:p>
                  </a:txBody>
                  <a:tcPr marL="91450" marR="91450" marT="45725" marB="457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tc>
                  <a:txBody>
                    <a:bodyPr/>
                    <a:lstStyle/>
                    <a:p>
                      <a:pPr marL="0" marR="0" lvl="0" indent="0" algn="l" rtl="0">
                        <a:lnSpc>
                          <a:spcPct val="100000"/>
                        </a:lnSpc>
                        <a:spcBef>
                          <a:spcPts val="0"/>
                        </a:spcBef>
                        <a:spcAft>
                          <a:spcPts val="0"/>
                        </a:spcAft>
                        <a:buClr>
                          <a:schemeClr val="dk1"/>
                        </a:buClr>
                        <a:buSzPts val="600"/>
                        <a:buFont typeface="Calibri"/>
                        <a:buNone/>
                      </a:pPr>
                      <a:r>
                        <a:rPr lang="en-US" sz="600" u="none" strike="noStrike" cap="none">
                          <a:solidFill>
                            <a:schemeClr val="dk1"/>
                          </a:solidFill>
                          <a:latin typeface="Calibri"/>
                          <a:ea typeface="Calibri"/>
                          <a:cs typeface="Calibri"/>
                          <a:sym typeface="Calibri"/>
                        </a:rPr>
                        <a:t>Add text here</a:t>
                      </a:r>
                      <a:endParaRPr sz="1400" u="none" strike="noStrike" cap="none"/>
                    </a:p>
                    <a:p>
                      <a:pPr marL="0" marR="0" lvl="0" indent="0" algn="l" rtl="0">
                        <a:lnSpc>
                          <a:spcPct val="100000"/>
                        </a:lnSpc>
                        <a:spcBef>
                          <a:spcPts val="0"/>
                        </a:spcBef>
                        <a:spcAft>
                          <a:spcPts val="0"/>
                        </a:spcAft>
                        <a:buClr>
                          <a:srgbClr val="000000"/>
                        </a:buClr>
                        <a:buSzPts val="600"/>
                        <a:buFont typeface="Arial"/>
                        <a:buNone/>
                      </a:pPr>
                      <a:endParaRPr sz="600" u="none" strike="noStrike" cap="none">
                        <a:solidFill>
                          <a:schemeClr val="dk1"/>
                        </a:solidFill>
                        <a:latin typeface="Calibri"/>
                        <a:ea typeface="Calibri"/>
                        <a:cs typeface="Calibri"/>
                        <a:sym typeface="Calibri"/>
                      </a:endParaRPr>
                    </a:p>
                  </a:txBody>
                  <a:tcPr marL="91450" marR="91450" marT="45725" marB="457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tc>
                  <a:txBody>
                    <a:bodyPr/>
                    <a:lstStyle/>
                    <a:p>
                      <a:pPr marL="0" marR="0" lvl="0" indent="0" algn="l" rtl="0">
                        <a:lnSpc>
                          <a:spcPct val="100000"/>
                        </a:lnSpc>
                        <a:spcBef>
                          <a:spcPts val="0"/>
                        </a:spcBef>
                        <a:spcAft>
                          <a:spcPts val="0"/>
                        </a:spcAft>
                        <a:buClr>
                          <a:schemeClr val="dk1"/>
                        </a:buClr>
                        <a:buSzPts val="600"/>
                        <a:buFont typeface="Calibri"/>
                        <a:buNone/>
                      </a:pPr>
                      <a:r>
                        <a:rPr lang="en-US" sz="600" u="none" strike="noStrike" cap="none">
                          <a:solidFill>
                            <a:schemeClr val="dk1"/>
                          </a:solidFill>
                          <a:latin typeface="Calibri"/>
                          <a:ea typeface="Calibri"/>
                          <a:cs typeface="Calibri"/>
                          <a:sym typeface="Calibri"/>
                        </a:rPr>
                        <a:t>Add text here</a:t>
                      </a:r>
                      <a:endParaRPr sz="1400" u="none" strike="noStrike" cap="none"/>
                    </a:p>
                    <a:p>
                      <a:pPr marL="0" marR="0" lvl="0" indent="0" algn="l" rtl="0">
                        <a:lnSpc>
                          <a:spcPct val="100000"/>
                        </a:lnSpc>
                        <a:spcBef>
                          <a:spcPts val="0"/>
                        </a:spcBef>
                        <a:spcAft>
                          <a:spcPts val="0"/>
                        </a:spcAft>
                        <a:buClr>
                          <a:srgbClr val="000000"/>
                        </a:buClr>
                        <a:buSzPts val="600"/>
                        <a:buFont typeface="Arial"/>
                        <a:buNone/>
                      </a:pPr>
                      <a:endParaRPr sz="600" u="none" strike="noStrike" cap="none">
                        <a:solidFill>
                          <a:schemeClr val="dk1"/>
                        </a:solidFill>
                        <a:latin typeface="Calibri"/>
                        <a:ea typeface="Calibri"/>
                        <a:cs typeface="Calibri"/>
                        <a:sym typeface="Calibri"/>
                      </a:endParaRPr>
                    </a:p>
                  </a:txBody>
                  <a:tcPr marL="91450" marR="91450" marT="45725" marB="457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tc>
                  <a:txBody>
                    <a:bodyPr/>
                    <a:lstStyle/>
                    <a:p>
                      <a:pPr marL="0" marR="0" lvl="0" indent="0" algn="l" rtl="0">
                        <a:lnSpc>
                          <a:spcPct val="100000"/>
                        </a:lnSpc>
                        <a:spcBef>
                          <a:spcPts val="0"/>
                        </a:spcBef>
                        <a:spcAft>
                          <a:spcPts val="0"/>
                        </a:spcAft>
                        <a:buClr>
                          <a:schemeClr val="dk1"/>
                        </a:buClr>
                        <a:buSzPts val="600"/>
                        <a:buFont typeface="Calibri"/>
                        <a:buNone/>
                      </a:pPr>
                      <a:r>
                        <a:rPr lang="en-US" sz="600" u="none" strike="noStrike" cap="none" dirty="0">
                          <a:solidFill>
                            <a:schemeClr val="dk1"/>
                          </a:solidFill>
                          <a:latin typeface="Calibri"/>
                          <a:ea typeface="Calibri"/>
                          <a:cs typeface="Calibri"/>
                          <a:sym typeface="Calibri"/>
                        </a:rPr>
                        <a:t>Add text here</a:t>
                      </a:r>
                      <a:endParaRPr sz="1400" u="none" strike="noStrike" cap="none" dirty="0"/>
                    </a:p>
                    <a:p>
                      <a:pPr marL="0" marR="0" lvl="0" indent="0" algn="l" rtl="0">
                        <a:lnSpc>
                          <a:spcPct val="100000"/>
                        </a:lnSpc>
                        <a:spcBef>
                          <a:spcPts val="0"/>
                        </a:spcBef>
                        <a:spcAft>
                          <a:spcPts val="0"/>
                        </a:spcAft>
                        <a:buClr>
                          <a:srgbClr val="000000"/>
                        </a:buClr>
                        <a:buSzPts val="600"/>
                        <a:buFont typeface="Arial"/>
                        <a:buNone/>
                      </a:pPr>
                      <a:endParaRPr sz="600" b="1" u="none" strike="noStrike" cap="none" dirty="0">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600"/>
                        <a:buFont typeface="Arial"/>
                        <a:buNone/>
                      </a:pPr>
                      <a:endParaRPr sz="600" u="none" strike="noStrike" cap="none" dirty="0">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600"/>
                        <a:buFont typeface="Arial"/>
                        <a:buNone/>
                      </a:pPr>
                      <a:endParaRPr sz="600" u="none" strike="noStrike" cap="none" dirty="0">
                        <a:solidFill>
                          <a:schemeClr val="dk1"/>
                        </a:solidFill>
                        <a:latin typeface="Calibri"/>
                        <a:ea typeface="Calibri"/>
                        <a:cs typeface="Calibri"/>
                        <a:sym typeface="Calibri"/>
                      </a:endParaRPr>
                    </a:p>
                  </a:txBody>
                  <a:tcPr marL="91450" marR="91450" marT="45725" marB="457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extLst>
                  <a:ext uri="{0D108BD9-81ED-4DB2-BD59-A6C34878D82A}">
                    <a16:rowId xmlns:a16="http://schemas.microsoft.com/office/drawing/2014/main" val="10003"/>
                  </a:ext>
                </a:extLst>
              </a:tr>
            </a:tbl>
          </a:graphicData>
        </a:graphic>
      </p:graphicFrame>
    </p:spTree>
  </p:cSld>
  <p:clrMapOvr>
    <a:masterClrMapping/>
  </p:clrMapOvr>
</p:sld>
</file>

<file path=ppt/theme/theme1.xml><?xml version="1.0" encoding="utf-8"?>
<a:theme xmlns:a="http://schemas.openxmlformats.org/drawingml/2006/main" name="Office Theme">
  <a:themeElements>
    <a:clrScheme name="Office Theme">
      <a:dk1>
        <a:srgbClr val="000000"/>
      </a:dk1>
      <a:lt1>
        <a:srgbClr val="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21</TotalTime>
  <Words>2934</Words>
  <Application>Microsoft Office PowerPoint</Application>
  <PresentationFormat>Custom</PresentationFormat>
  <Paragraphs>309</Paragraphs>
  <Slides>13</Slides>
  <Notes>13</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13</vt:i4>
      </vt:variant>
    </vt:vector>
  </HeadingPairs>
  <TitlesOfParts>
    <vt:vector size="18" baseType="lpstr">
      <vt:lpstr>Symbol</vt:lpstr>
      <vt:lpstr>Arial</vt:lpstr>
      <vt:lpstr>Calibri</vt:lpstr>
      <vt:lpstr>Play</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David Rock</dc:creator>
  <cp:lastModifiedBy>sdelaney@thornleyp.internal</cp:lastModifiedBy>
  <cp:revision>8</cp:revision>
  <dcterms:created xsi:type="dcterms:W3CDTF">2025-10-08T18:09:30Z</dcterms:created>
  <dcterms:modified xsi:type="dcterms:W3CDTF">2026-02-04T17:05:31Z</dcterms:modified>
</cp:coreProperties>
</file>